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diagrams/data5.xml" ContentType="application/vnd.openxmlformats-officedocument.drawingml.diagramData+xml"/>
  <Override PartName="/ppt/diagrams/data6.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diagrams/data4.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diagrams/layout6.xml" ContentType="application/vnd.openxmlformats-officedocument.drawingml.diagramLayout+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17" r:id="rId2"/>
    <p:sldId id="278" r:id="rId3"/>
    <p:sldId id="257" r:id="rId4"/>
    <p:sldId id="415" r:id="rId5"/>
    <p:sldId id="258" r:id="rId6"/>
    <p:sldId id="265" r:id="rId7"/>
    <p:sldId id="409" r:id="rId8"/>
    <p:sldId id="267" r:id="rId9"/>
    <p:sldId id="266" r:id="rId10"/>
    <p:sldId id="263" r:id="rId11"/>
    <p:sldId id="405" r:id="rId12"/>
    <p:sldId id="270" r:id="rId13"/>
    <p:sldId id="268" r:id="rId14"/>
    <p:sldId id="413" r:id="rId15"/>
    <p:sldId id="418" r:id="rId16"/>
    <p:sldId id="420" r:id="rId17"/>
    <p:sldId id="271" r:id="rId18"/>
    <p:sldId id="279" r:id="rId19"/>
    <p:sldId id="414" r:id="rId20"/>
    <p:sldId id="273" r:id="rId21"/>
    <p:sldId id="274" r:id="rId22"/>
    <p:sldId id="276" r:id="rId23"/>
    <p:sldId id="416" r:id="rId24"/>
    <p:sldId id="421" r:id="rId25"/>
    <p:sldId id="422" r:id="rId26"/>
    <p:sldId id="419" r:id="rId27"/>
    <p:sldId id="260" r:id="rId28"/>
    <p:sldId id="259" r:id="rId29"/>
  </p:sldIdLst>
  <p:sldSz cx="12192000" cy="6858000"/>
  <p:notesSz cx="6858000" cy="9144000"/>
  <p:defaultTex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4E7F"/>
    <a:srgbClr val="3E6DB2"/>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059D12-0633-4D1C-9A14-B81A8D9AFCD9}" v="240" dt="2022-10-16T11:28:18.1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autoAdjust="0"/>
  </p:normalViewPr>
  <p:slideViewPr>
    <p:cSldViewPr>
      <p:cViewPr varScale="1">
        <p:scale>
          <a:sx n="105" d="100"/>
          <a:sy n="105" d="100"/>
        </p:scale>
        <p:origin x="798"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s>
</file>

<file path=ppt/diagrams/_rels/data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svg"/><Relationship Id="rId16" Type="http://schemas.openxmlformats.org/officeDocument/2006/relationships/image" Target="../media/image35.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diagrams/_rels/data5.xml.rels><?xml version="1.0" encoding="UTF-8" standalone="yes"?>
<Relationships xmlns="http://schemas.openxmlformats.org/package/2006/relationships"><Relationship Id="rId1" Type="http://schemas.openxmlformats.org/officeDocument/2006/relationships/hyperlink" Target="https://www.hoewerktnederland.nl/onderwerpen/hulp-in-de-buurt-de-regionale-mobiliteitsteams" TargetMode="External"/></Relationships>
</file>

<file path=ppt/diagrams/_rels/drawing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image" Target="../media/image21.svg"/><Relationship Id="rId16" Type="http://schemas.openxmlformats.org/officeDocument/2006/relationships/image" Target="../media/image35.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diagrams/_rels/drawing5.xml.rels><?xml version="1.0" encoding="UTF-8" standalone="yes"?>
<Relationships xmlns="http://schemas.openxmlformats.org/package/2006/relationships"><Relationship Id="rId1" Type="http://schemas.openxmlformats.org/officeDocument/2006/relationships/hyperlink" Target="https://www.hoewerktnederland.nl/onderwerpen/hulp-in-de-buurt-de-regionale-mobiliteitsteams"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5AD5B7-3A2F-4662-81F0-71C672AC8417}"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9DD37BB5-6AB6-4F80-9750-D80C7487CB00}">
      <dgm:prSet/>
      <dgm:spPr/>
      <dgm:t>
        <a:bodyPr/>
        <a:lstStyle/>
        <a:p>
          <a:r>
            <a:rPr lang="nl-NL"/>
            <a:t>19.30 Start en welkom </a:t>
          </a:r>
          <a:endParaRPr lang="en-US"/>
        </a:p>
      </dgm:t>
    </dgm:pt>
    <dgm:pt modelId="{64A57399-B9C1-49EB-B001-C4D27B2D8ECB}" type="parTrans" cxnId="{0D65B8D7-D02F-4375-BCD9-492EE65DF974}">
      <dgm:prSet/>
      <dgm:spPr/>
      <dgm:t>
        <a:bodyPr/>
        <a:lstStyle/>
        <a:p>
          <a:endParaRPr lang="en-US"/>
        </a:p>
      </dgm:t>
    </dgm:pt>
    <dgm:pt modelId="{47D14029-BC73-471F-9F3F-506795C4FD6D}" type="sibTrans" cxnId="{0D65B8D7-D02F-4375-BCD9-492EE65DF974}">
      <dgm:prSet/>
      <dgm:spPr/>
      <dgm:t>
        <a:bodyPr/>
        <a:lstStyle/>
        <a:p>
          <a:endParaRPr lang="en-US"/>
        </a:p>
      </dgm:t>
    </dgm:pt>
    <dgm:pt modelId="{3DD305BF-80C2-4674-8A59-949DE37C485B}">
      <dgm:prSet/>
      <dgm:spPr/>
      <dgm:t>
        <a:bodyPr/>
        <a:lstStyle/>
        <a:p>
          <a:r>
            <a:rPr lang="nl-NL"/>
            <a:t>19.35 Deel 1- Positieve gezondheid</a:t>
          </a:r>
          <a:endParaRPr lang="en-US"/>
        </a:p>
      </dgm:t>
    </dgm:pt>
    <dgm:pt modelId="{FA563EBB-219F-4AC4-BE75-F65315D333A8}" type="parTrans" cxnId="{53D2ED7B-90B6-4633-A6E3-467D8CFEC38B}">
      <dgm:prSet/>
      <dgm:spPr/>
      <dgm:t>
        <a:bodyPr/>
        <a:lstStyle/>
        <a:p>
          <a:endParaRPr lang="en-US"/>
        </a:p>
      </dgm:t>
    </dgm:pt>
    <dgm:pt modelId="{74902882-B92F-4B21-A7C5-3FACAC77CE91}" type="sibTrans" cxnId="{53D2ED7B-90B6-4633-A6E3-467D8CFEC38B}">
      <dgm:prSet/>
      <dgm:spPr/>
      <dgm:t>
        <a:bodyPr/>
        <a:lstStyle/>
        <a:p>
          <a:endParaRPr lang="en-US"/>
        </a:p>
      </dgm:t>
    </dgm:pt>
    <dgm:pt modelId="{65A40C7D-FA48-43B2-A2FA-C5BCB823A67B}">
      <dgm:prSet/>
      <dgm:spPr/>
      <dgm:t>
        <a:bodyPr/>
        <a:lstStyle/>
        <a:p>
          <a:r>
            <a:rPr lang="nl-NL" dirty="0"/>
            <a:t>19.50 Deel 2- Werk en arbeidsongeschiktheid</a:t>
          </a:r>
          <a:endParaRPr lang="en-US" dirty="0"/>
        </a:p>
      </dgm:t>
    </dgm:pt>
    <dgm:pt modelId="{AB7EDA56-8420-4C75-AB98-2D5BF3D34B37}" type="parTrans" cxnId="{081DA4A8-B012-41AD-9F5B-8C7AA5E41690}">
      <dgm:prSet/>
      <dgm:spPr/>
      <dgm:t>
        <a:bodyPr/>
        <a:lstStyle/>
        <a:p>
          <a:endParaRPr lang="en-US"/>
        </a:p>
      </dgm:t>
    </dgm:pt>
    <dgm:pt modelId="{ED3965FD-2F36-46E1-93AF-5C78055AD5ED}" type="sibTrans" cxnId="{081DA4A8-B012-41AD-9F5B-8C7AA5E41690}">
      <dgm:prSet/>
      <dgm:spPr/>
      <dgm:t>
        <a:bodyPr/>
        <a:lstStyle/>
        <a:p>
          <a:endParaRPr lang="en-US"/>
        </a:p>
      </dgm:t>
    </dgm:pt>
    <dgm:pt modelId="{CC2A9C4E-F823-4AAE-BCAA-2E962FCBE726}">
      <dgm:prSet/>
      <dgm:spPr/>
      <dgm:t>
        <a:bodyPr/>
        <a:lstStyle/>
        <a:p>
          <a:r>
            <a:rPr lang="nl-NL" dirty="0"/>
            <a:t>20.10 Q&amp;A</a:t>
          </a:r>
          <a:endParaRPr lang="en-US" dirty="0"/>
        </a:p>
      </dgm:t>
    </dgm:pt>
    <dgm:pt modelId="{B7F1F003-A0FB-41A8-AEDE-0EAE2A0076A6}" type="parTrans" cxnId="{6239BE29-B9F2-4964-8B57-2970985F6265}">
      <dgm:prSet/>
      <dgm:spPr/>
      <dgm:t>
        <a:bodyPr/>
        <a:lstStyle/>
        <a:p>
          <a:endParaRPr lang="en-US"/>
        </a:p>
      </dgm:t>
    </dgm:pt>
    <dgm:pt modelId="{BCA92DBC-A0B5-43C8-88E4-551E44B0B523}" type="sibTrans" cxnId="{6239BE29-B9F2-4964-8B57-2970985F6265}">
      <dgm:prSet/>
      <dgm:spPr/>
      <dgm:t>
        <a:bodyPr/>
        <a:lstStyle/>
        <a:p>
          <a:endParaRPr lang="en-US"/>
        </a:p>
      </dgm:t>
    </dgm:pt>
    <dgm:pt modelId="{650F96CB-7082-4470-9A60-5C7C1DDEDA52}">
      <dgm:prSet/>
      <dgm:spPr/>
      <dgm:t>
        <a:bodyPr/>
        <a:lstStyle/>
        <a:p>
          <a:r>
            <a:rPr lang="nl-NL"/>
            <a:t>20.30 afsluiting</a:t>
          </a:r>
          <a:endParaRPr lang="en-US"/>
        </a:p>
      </dgm:t>
    </dgm:pt>
    <dgm:pt modelId="{317F81FC-C355-4D9D-934F-72533218F7B8}" type="parTrans" cxnId="{4C6C48B2-3B70-4065-9426-41AFED1E5B2B}">
      <dgm:prSet/>
      <dgm:spPr/>
      <dgm:t>
        <a:bodyPr/>
        <a:lstStyle/>
        <a:p>
          <a:endParaRPr lang="en-US"/>
        </a:p>
      </dgm:t>
    </dgm:pt>
    <dgm:pt modelId="{52FC3BCF-5979-429D-9D29-0B728FDBC1FC}" type="sibTrans" cxnId="{4C6C48B2-3B70-4065-9426-41AFED1E5B2B}">
      <dgm:prSet/>
      <dgm:spPr/>
      <dgm:t>
        <a:bodyPr/>
        <a:lstStyle/>
        <a:p>
          <a:endParaRPr lang="en-US"/>
        </a:p>
      </dgm:t>
    </dgm:pt>
    <dgm:pt modelId="{E3226136-DC6F-433A-8F21-EBB95C82C618}" type="pres">
      <dgm:prSet presAssocID="{615AD5B7-3A2F-4662-81F0-71C672AC8417}" presName="outerComposite" presStyleCnt="0">
        <dgm:presLayoutVars>
          <dgm:chMax val="5"/>
          <dgm:dir/>
          <dgm:resizeHandles val="exact"/>
        </dgm:presLayoutVars>
      </dgm:prSet>
      <dgm:spPr/>
    </dgm:pt>
    <dgm:pt modelId="{95EEF23D-83DB-41A4-A873-5C09582C9D41}" type="pres">
      <dgm:prSet presAssocID="{615AD5B7-3A2F-4662-81F0-71C672AC8417}" presName="dummyMaxCanvas" presStyleCnt="0">
        <dgm:presLayoutVars/>
      </dgm:prSet>
      <dgm:spPr/>
    </dgm:pt>
    <dgm:pt modelId="{D2DE2B91-2041-4C0E-A398-6278DCF5C50A}" type="pres">
      <dgm:prSet presAssocID="{615AD5B7-3A2F-4662-81F0-71C672AC8417}" presName="FiveNodes_1" presStyleLbl="node1" presStyleIdx="0" presStyleCnt="5">
        <dgm:presLayoutVars>
          <dgm:bulletEnabled val="1"/>
        </dgm:presLayoutVars>
      </dgm:prSet>
      <dgm:spPr/>
    </dgm:pt>
    <dgm:pt modelId="{3F89B9D0-FABB-45D0-BAD5-BC401C1C1EA1}" type="pres">
      <dgm:prSet presAssocID="{615AD5B7-3A2F-4662-81F0-71C672AC8417}" presName="FiveNodes_2" presStyleLbl="node1" presStyleIdx="1" presStyleCnt="5">
        <dgm:presLayoutVars>
          <dgm:bulletEnabled val="1"/>
        </dgm:presLayoutVars>
      </dgm:prSet>
      <dgm:spPr/>
    </dgm:pt>
    <dgm:pt modelId="{56531BA0-3B22-4F25-8D11-2252D64BC8AD}" type="pres">
      <dgm:prSet presAssocID="{615AD5B7-3A2F-4662-81F0-71C672AC8417}" presName="FiveNodes_3" presStyleLbl="node1" presStyleIdx="2" presStyleCnt="5">
        <dgm:presLayoutVars>
          <dgm:bulletEnabled val="1"/>
        </dgm:presLayoutVars>
      </dgm:prSet>
      <dgm:spPr/>
    </dgm:pt>
    <dgm:pt modelId="{983AD7D3-9118-49D9-933A-EBEDAC6FE879}" type="pres">
      <dgm:prSet presAssocID="{615AD5B7-3A2F-4662-81F0-71C672AC8417}" presName="FiveNodes_4" presStyleLbl="node1" presStyleIdx="3" presStyleCnt="5">
        <dgm:presLayoutVars>
          <dgm:bulletEnabled val="1"/>
        </dgm:presLayoutVars>
      </dgm:prSet>
      <dgm:spPr/>
    </dgm:pt>
    <dgm:pt modelId="{9CA01439-748D-45DF-9212-60FBEEF7815E}" type="pres">
      <dgm:prSet presAssocID="{615AD5B7-3A2F-4662-81F0-71C672AC8417}" presName="FiveNodes_5" presStyleLbl="node1" presStyleIdx="4" presStyleCnt="5">
        <dgm:presLayoutVars>
          <dgm:bulletEnabled val="1"/>
        </dgm:presLayoutVars>
      </dgm:prSet>
      <dgm:spPr/>
    </dgm:pt>
    <dgm:pt modelId="{CEF2E575-9578-455B-9FE3-78F98853A2D4}" type="pres">
      <dgm:prSet presAssocID="{615AD5B7-3A2F-4662-81F0-71C672AC8417}" presName="FiveConn_1-2" presStyleLbl="fgAccFollowNode1" presStyleIdx="0" presStyleCnt="4">
        <dgm:presLayoutVars>
          <dgm:bulletEnabled val="1"/>
        </dgm:presLayoutVars>
      </dgm:prSet>
      <dgm:spPr/>
    </dgm:pt>
    <dgm:pt modelId="{3AE10DE5-2CF6-4436-B369-33925552DC73}" type="pres">
      <dgm:prSet presAssocID="{615AD5B7-3A2F-4662-81F0-71C672AC8417}" presName="FiveConn_2-3" presStyleLbl="fgAccFollowNode1" presStyleIdx="1" presStyleCnt="4">
        <dgm:presLayoutVars>
          <dgm:bulletEnabled val="1"/>
        </dgm:presLayoutVars>
      </dgm:prSet>
      <dgm:spPr/>
    </dgm:pt>
    <dgm:pt modelId="{660D3A04-C765-4BBB-B46B-4B5785BC95CC}" type="pres">
      <dgm:prSet presAssocID="{615AD5B7-3A2F-4662-81F0-71C672AC8417}" presName="FiveConn_3-4" presStyleLbl="fgAccFollowNode1" presStyleIdx="2" presStyleCnt="4">
        <dgm:presLayoutVars>
          <dgm:bulletEnabled val="1"/>
        </dgm:presLayoutVars>
      </dgm:prSet>
      <dgm:spPr/>
    </dgm:pt>
    <dgm:pt modelId="{4C469288-8369-4F08-A8DE-F65DB7233B80}" type="pres">
      <dgm:prSet presAssocID="{615AD5B7-3A2F-4662-81F0-71C672AC8417}" presName="FiveConn_4-5" presStyleLbl="fgAccFollowNode1" presStyleIdx="3" presStyleCnt="4">
        <dgm:presLayoutVars>
          <dgm:bulletEnabled val="1"/>
        </dgm:presLayoutVars>
      </dgm:prSet>
      <dgm:spPr/>
    </dgm:pt>
    <dgm:pt modelId="{C235109F-8C14-4687-907E-9A659F74333C}" type="pres">
      <dgm:prSet presAssocID="{615AD5B7-3A2F-4662-81F0-71C672AC8417}" presName="FiveNodes_1_text" presStyleLbl="node1" presStyleIdx="4" presStyleCnt="5">
        <dgm:presLayoutVars>
          <dgm:bulletEnabled val="1"/>
        </dgm:presLayoutVars>
      </dgm:prSet>
      <dgm:spPr/>
    </dgm:pt>
    <dgm:pt modelId="{EDAAE99B-501A-42C5-889A-95B7CF896EFA}" type="pres">
      <dgm:prSet presAssocID="{615AD5B7-3A2F-4662-81F0-71C672AC8417}" presName="FiveNodes_2_text" presStyleLbl="node1" presStyleIdx="4" presStyleCnt="5">
        <dgm:presLayoutVars>
          <dgm:bulletEnabled val="1"/>
        </dgm:presLayoutVars>
      </dgm:prSet>
      <dgm:spPr/>
    </dgm:pt>
    <dgm:pt modelId="{E5F1385C-F5DF-4AC5-817A-BF317D3D6ABA}" type="pres">
      <dgm:prSet presAssocID="{615AD5B7-3A2F-4662-81F0-71C672AC8417}" presName="FiveNodes_3_text" presStyleLbl="node1" presStyleIdx="4" presStyleCnt="5">
        <dgm:presLayoutVars>
          <dgm:bulletEnabled val="1"/>
        </dgm:presLayoutVars>
      </dgm:prSet>
      <dgm:spPr/>
    </dgm:pt>
    <dgm:pt modelId="{118520F8-E578-415F-8835-BA295BEA9BB5}" type="pres">
      <dgm:prSet presAssocID="{615AD5B7-3A2F-4662-81F0-71C672AC8417}" presName="FiveNodes_4_text" presStyleLbl="node1" presStyleIdx="4" presStyleCnt="5">
        <dgm:presLayoutVars>
          <dgm:bulletEnabled val="1"/>
        </dgm:presLayoutVars>
      </dgm:prSet>
      <dgm:spPr/>
    </dgm:pt>
    <dgm:pt modelId="{361693EB-BE60-420A-8D81-BB0C4B5283F0}" type="pres">
      <dgm:prSet presAssocID="{615AD5B7-3A2F-4662-81F0-71C672AC8417}" presName="FiveNodes_5_text" presStyleLbl="node1" presStyleIdx="4" presStyleCnt="5">
        <dgm:presLayoutVars>
          <dgm:bulletEnabled val="1"/>
        </dgm:presLayoutVars>
      </dgm:prSet>
      <dgm:spPr/>
    </dgm:pt>
  </dgm:ptLst>
  <dgm:cxnLst>
    <dgm:cxn modelId="{FE53BE19-88A1-4CB2-BB1D-4531574C0476}" type="presOf" srcId="{650F96CB-7082-4470-9A60-5C7C1DDEDA52}" destId="{9CA01439-748D-45DF-9212-60FBEEF7815E}" srcOrd="0" destOrd="0" presId="urn:microsoft.com/office/officeart/2005/8/layout/vProcess5"/>
    <dgm:cxn modelId="{ACE1B21A-E25D-438B-8315-82C323B5CA0B}" type="presOf" srcId="{CC2A9C4E-F823-4AAE-BCAA-2E962FCBE726}" destId="{983AD7D3-9118-49D9-933A-EBEDAC6FE879}" srcOrd="0" destOrd="0" presId="urn:microsoft.com/office/officeart/2005/8/layout/vProcess5"/>
    <dgm:cxn modelId="{58A5B524-6756-440A-86E1-054D8674885F}" type="presOf" srcId="{CC2A9C4E-F823-4AAE-BCAA-2E962FCBE726}" destId="{118520F8-E578-415F-8835-BA295BEA9BB5}" srcOrd="1" destOrd="0" presId="urn:microsoft.com/office/officeart/2005/8/layout/vProcess5"/>
    <dgm:cxn modelId="{0FBF0F28-9D23-49FE-B43E-98D304CDAD8B}" type="presOf" srcId="{615AD5B7-3A2F-4662-81F0-71C672AC8417}" destId="{E3226136-DC6F-433A-8F21-EBB95C82C618}" srcOrd="0" destOrd="0" presId="urn:microsoft.com/office/officeart/2005/8/layout/vProcess5"/>
    <dgm:cxn modelId="{6239BE29-B9F2-4964-8B57-2970985F6265}" srcId="{615AD5B7-3A2F-4662-81F0-71C672AC8417}" destId="{CC2A9C4E-F823-4AAE-BCAA-2E962FCBE726}" srcOrd="3" destOrd="0" parTransId="{B7F1F003-A0FB-41A8-AEDE-0EAE2A0076A6}" sibTransId="{BCA92DBC-A0B5-43C8-88E4-551E44B0B523}"/>
    <dgm:cxn modelId="{743CB12D-10F4-4701-A8E0-DD68795E127E}" type="presOf" srcId="{3DD305BF-80C2-4674-8A59-949DE37C485B}" destId="{EDAAE99B-501A-42C5-889A-95B7CF896EFA}" srcOrd="1" destOrd="0" presId="urn:microsoft.com/office/officeart/2005/8/layout/vProcess5"/>
    <dgm:cxn modelId="{4CCF693D-1D25-40FC-BF51-A9EDB3D8FEA7}" type="presOf" srcId="{47D14029-BC73-471F-9F3F-506795C4FD6D}" destId="{CEF2E575-9578-455B-9FE3-78F98853A2D4}" srcOrd="0" destOrd="0" presId="urn:microsoft.com/office/officeart/2005/8/layout/vProcess5"/>
    <dgm:cxn modelId="{6474AD73-1396-42F3-846F-677B9020136B}" type="presOf" srcId="{65A40C7D-FA48-43B2-A2FA-C5BCB823A67B}" destId="{E5F1385C-F5DF-4AC5-817A-BF317D3D6ABA}" srcOrd="1" destOrd="0" presId="urn:microsoft.com/office/officeart/2005/8/layout/vProcess5"/>
    <dgm:cxn modelId="{EBA50354-D936-432E-9EBF-652DE165A61F}" type="presOf" srcId="{BCA92DBC-A0B5-43C8-88E4-551E44B0B523}" destId="{4C469288-8369-4F08-A8DE-F65DB7233B80}" srcOrd="0" destOrd="0" presId="urn:microsoft.com/office/officeart/2005/8/layout/vProcess5"/>
    <dgm:cxn modelId="{53D2ED7B-90B6-4633-A6E3-467D8CFEC38B}" srcId="{615AD5B7-3A2F-4662-81F0-71C672AC8417}" destId="{3DD305BF-80C2-4674-8A59-949DE37C485B}" srcOrd="1" destOrd="0" parTransId="{FA563EBB-219F-4AC4-BE75-F65315D333A8}" sibTransId="{74902882-B92F-4B21-A7C5-3FACAC77CE91}"/>
    <dgm:cxn modelId="{8AB24395-1E4A-4391-813B-411C99B72079}" type="presOf" srcId="{65A40C7D-FA48-43B2-A2FA-C5BCB823A67B}" destId="{56531BA0-3B22-4F25-8D11-2252D64BC8AD}" srcOrd="0" destOrd="0" presId="urn:microsoft.com/office/officeart/2005/8/layout/vProcess5"/>
    <dgm:cxn modelId="{1749C799-A5A6-447B-B5B1-7654C0C0ACED}" type="presOf" srcId="{74902882-B92F-4B21-A7C5-3FACAC77CE91}" destId="{3AE10DE5-2CF6-4436-B369-33925552DC73}" srcOrd="0" destOrd="0" presId="urn:microsoft.com/office/officeart/2005/8/layout/vProcess5"/>
    <dgm:cxn modelId="{C1C61F9F-DF37-4826-977D-1E43D18E4339}" type="presOf" srcId="{650F96CB-7082-4470-9A60-5C7C1DDEDA52}" destId="{361693EB-BE60-420A-8D81-BB0C4B5283F0}" srcOrd="1" destOrd="0" presId="urn:microsoft.com/office/officeart/2005/8/layout/vProcess5"/>
    <dgm:cxn modelId="{4B9F8EA2-3A6E-406D-AA81-E0AB7B980C7B}" type="presOf" srcId="{9DD37BB5-6AB6-4F80-9750-D80C7487CB00}" destId="{C235109F-8C14-4687-907E-9A659F74333C}" srcOrd="1" destOrd="0" presId="urn:microsoft.com/office/officeart/2005/8/layout/vProcess5"/>
    <dgm:cxn modelId="{081DA4A8-B012-41AD-9F5B-8C7AA5E41690}" srcId="{615AD5B7-3A2F-4662-81F0-71C672AC8417}" destId="{65A40C7D-FA48-43B2-A2FA-C5BCB823A67B}" srcOrd="2" destOrd="0" parTransId="{AB7EDA56-8420-4C75-AB98-2D5BF3D34B37}" sibTransId="{ED3965FD-2F36-46E1-93AF-5C78055AD5ED}"/>
    <dgm:cxn modelId="{F8AA51AD-F05E-4563-AAB0-71175E91DDB2}" type="presOf" srcId="{ED3965FD-2F36-46E1-93AF-5C78055AD5ED}" destId="{660D3A04-C765-4BBB-B46B-4B5785BC95CC}" srcOrd="0" destOrd="0" presId="urn:microsoft.com/office/officeart/2005/8/layout/vProcess5"/>
    <dgm:cxn modelId="{4C6C48B2-3B70-4065-9426-41AFED1E5B2B}" srcId="{615AD5B7-3A2F-4662-81F0-71C672AC8417}" destId="{650F96CB-7082-4470-9A60-5C7C1DDEDA52}" srcOrd="4" destOrd="0" parTransId="{317F81FC-C355-4D9D-934F-72533218F7B8}" sibTransId="{52FC3BCF-5979-429D-9D29-0B728FDBC1FC}"/>
    <dgm:cxn modelId="{2107B2CE-D098-492F-BA9C-D2C40FC1B469}" type="presOf" srcId="{3DD305BF-80C2-4674-8A59-949DE37C485B}" destId="{3F89B9D0-FABB-45D0-BAD5-BC401C1C1EA1}" srcOrd="0" destOrd="0" presId="urn:microsoft.com/office/officeart/2005/8/layout/vProcess5"/>
    <dgm:cxn modelId="{0D65B8D7-D02F-4375-BCD9-492EE65DF974}" srcId="{615AD5B7-3A2F-4662-81F0-71C672AC8417}" destId="{9DD37BB5-6AB6-4F80-9750-D80C7487CB00}" srcOrd="0" destOrd="0" parTransId="{64A57399-B9C1-49EB-B001-C4D27B2D8ECB}" sibTransId="{47D14029-BC73-471F-9F3F-506795C4FD6D}"/>
    <dgm:cxn modelId="{BE5770FC-1995-41DE-8D58-C27965D41BC6}" type="presOf" srcId="{9DD37BB5-6AB6-4F80-9750-D80C7487CB00}" destId="{D2DE2B91-2041-4C0E-A398-6278DCF5C50A}" srcOrd="0" destOrd="0" presId="urn:microsoft.com/office/officeart/2005/8/layout/vProcess5"/>
    <dgm:cxn modelId="{7C88FB00-24D5-4B0D-B3C4-D7EF0469C700}" type="presParOf" srcId="{E3226136-DC6F-433A-8F21-EBB95C82C618}" destId="{95EEF23D-83DB-41A4-A873-5C09582C9D41}" srcOrd="0" destOrd="0" presId="urn:microsoft.com/office/officeart/2005/8/layout/vProcess5"/>
    <dgm:cxn modelId="{9B4A3E7D-E119-490B-8944-A7921BBB1A08}" type="presParOf" srcId="{E3226136-DC6F-433A-8F21-EBB95C82C618}" destId="{D2DE2B91-2041-4C0E-A398-6278DCF5C50A}" srcOrd="1" destOrd="0" presId="urn:microsoft.com/office/officeart/2005/8/layout/vProcess5"/>
    <dgm:cxn modelId="{DD5D85FE-282E-4015-A382-51D904136760}" type="presParOf" srcId="{E3226136-DC6F-433A-8F21-EBB95C82C618}" destId="{3F89B9D0-FABB-45D0-BAD5-BC401C1C1EA1}" srcOrd="2" destOrd="0" presId="urn:microsoft.com/office/officeart/2005/8/layout/vProcess5"/>
    <dgm:cxn modelId="{ED24D81A-B499-4ED2-8AE3-88ACF9F9B9DE}" type="presParOf" srcId="{E3226136-DC6F-433A-8F21-EBB95C82C618}" destId="{56531BA0-3B22-4F25-8D11-2252D64BC8AD}" srcOrd="3" destOrd="0" presId="urn:microsoft.com/office/officeart/2005/8/layout/vProcess5"/>
    <dgm:cxn modelId="{59019B4D-4CEF-40A0-973F-6670EB4B4E77}" type="presParOf" srcId="{E3226136-DC6F-433A-8F21-EBB95C82C618}" destId="{983AD7D3-9118-49D9-933A-EBEDAC6FE879}" srcOrd="4" destOrd="0" presId="urn:microsoft.com/office/officeart/2005/8/layout/vProcess5"/>
    <dgm:cxn modelId="{AC2F27DB-42AA-451A-AA50-B542164A9D30}" type="presParOf" srcId="{E3226136-DC6F-433A-8F21-EBB95C82C618}" destId="{9CA01439-748D-45DF-9212-60FBEEF7815E}" srcOrd="5" destOrd="0" presId="urn:microsoft.com/office/officeart/2005/8/layout/vProcess5"/>
    <dgm:cxn modelId="{569BDD7E-B696-4825-A44B-F3D42B45F974}" type="presParOf" srcId="{E3226136-DC6F-433A-8F21-EBB95C82C618}" destId="{CEF2E575-9578-455B-9FE3-78F98853A2D4}" srcOrd="6" destOrd="0" presId="urn:microsoft.com/office/officeart/2005/8/layout/vProcess5"/>
    <dgm:cxn modelId="{0AFD1359-F609-4766-B3F5-7FDD10A97B0F}" type="presParOf" srcId="{E3226136-DC6F-433A-8F21-EBB95C82C618}" destId="{3AE10DE5-2CF6-4436-B369-33925552DC73}" srcOrd="7" destOrd="0" presId="urn:microsoft.com/office/officeart/2005/8/layout/vProcess5"/>
    <dgm:cxn modelId="{048C6D80-6A2A-4EB5-9C57-BCD749522034}" type="presParOf" srcId="{E3226136-DC6F-433A-8F21-EBB95C82C618}" destId="{660D3A04-C765-4BBB-B46B-4B5785BC95CC}" srcOrd="8" destOrd="0" presId="urn:microsoft.com/office/officeart/2005/8/layout/vProcess5"/>
    <dgm:cxn modelId="{613AF453-9F32-46AC-BC1C-3705E8FDEA35}" type="presParOf" srcId="{E3226136-DC6F-433A-8F21-EBB95C82C618}" destId="{4C469288-8369-4F08-A8DE-F65DB7233B80}" srcOrd="9" destOrd="0" presId="urn:microsoft.com/office/officeart/2005/8/layout/vProcess5"/>
    <dgm:cxn modelId="{C02931BF-F48C-4836-A2EE-BECB2A1953E3}" type="presParOf" srcId="{E3226136-DC6F-433A-8F21-EBB95C82C618}" destId="{C235109F-8C14-4687-907E-9A659F74333C}" srcOrd="10" destOrd="0" presId="urn:microsoft.com/office/officeart/2005/8/layout/vProcess5"/>
    <dgm:cxn modelId="{DB60A1ED-201F-4E71-8C53-6C854BC643A8}" type="presParOf" srcId="{E3226136-DC6F-433A-8F21-EBB95C82C618}" destId="{EDAAE99B-501A-42C5-889A-95B7CF896EFA}" srcOrd="11" destOrd="0" presId="urn:microsoft.com/office/officeart/2005/8/layout/vProcess5"/>
    <dgm:cxn modelId="{F23F898C-8B6B-4F09-828D-F138D85EBE75}" type="presParOf" srcId="{E3226136-DC6F-433A-8F21-EBB95C82C618}" destId="{E5F1385C-F5DF-4AC5-817A-BF317D3D6ABA}" srcOrd="12" destOrd="0" presId="urn:microsoft.com/office/officeart/2005/8/layout/vProcess5"/>
    <dgm:cxn modelId="{ABE26379-00B9-4A58-B24A-E9B0E1FC2E9A}" type="presParOf" srcId="{E3226136-DC6F-433A-8F21-EBB95C82C618}" destId="{118520F8-E578-415F-8835-BA295BEA9BB5}" srcOrd="13" destOrd="0" presId="urn:microsoft.com/office/officeart/2005/8/layout/vProcess5"/>
    <dgm:cxn modelId="{31029C48-8CC6-4E27-B983-935293240618}" type="presParOf" srcId="{E3226136-DC6F-433A-8F21-EBB95C82C618}" destId="{361693EB-BE60-420A-8D81-BB0C4B5283F0}"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CF413F-E11E-4954-ABC0-EA3CBC82343D}" type="doc">
      <dgm:prSet loTypeId="urn:microsoft.com/office/officeart/2005/8/layout/process4" loCatId="process" qsTypeId="urn:microsoft.com/office/officeart/2005/8/quickstyle/simple4" qsCatId="simple" csTypeId="urn:microsoft.com/office/officeart/2005/8/colors/accent3_2" csCatId="accent3" phldr="1"/>
      <dgm:spPr/>
      <dgm:t>
        <a:bodyPr/>
        <a:lstStyle/>
        <a:p>
          <a:endParaRPr lang="en-US"/>
        </a:p>
      </dgm:t>
    </dgm:pt>
    <dgm:pt modelId="{A3C9EBBF-B114-4804-8949-EAF162A62E4C}">
      <dgm:prSet custT="1"/>
      <dgm:spPr/>
      <dgm:t>
        <a:bodyPr/>
        <a:lstStyle/>
        <a:p>
          <a:r>
            <a:rPr lang="nl-NL" sz="5400" dirty="0"/>
            <a:t>Wat maakt mensen gezond?</a:t>
          </a:r>
          <a:endParaRPr lang="en-US" sz="5400" dirty="0"/>
        </a:p>
      </dgm:t>
    </dgm:pt>
    <dgm:pt modelId="{A78EEF7C-F0A7-4229-A4C4-D176873F4FCB}" type="parTrans" cxnId="{1173C84E-0B29-4D0F-9754-A905A35DE8F9}">
      <dgm:prSet/>
      <dgm:spPr/>
      <dgm:t>
        <a:bodyPr/>
        <a:lstStyle/>
        <a:p>
          <a:endParaRPr lang="en-US"/>
        </a:p>
      </dgm:t>
    </dgm:pt>
    <dgm:pt modelId="{27EEDDD9-FF50-4A99-A64E-A1E56ECCF2AE}" type="sibTrans" cxnId="{1173C84E-0B29-4D0F-9754-A905A35DE8F9}">
      <dgm:prSet/>
      <dgm:spPr/>
      <dgm:t>
        <a:bodyPr/>
        <a:lstStyle/>
        <a:p>
          <a:endParaRPr lang="en-US"/>
        </a:p>
      </dgm:t>
    </dgm:pt>
    <dgm:pt modelId="{DA6C1D95-FE88-4213-B659-9A222534F02F}">
      <dgm:prSet/>
      <dgm:spPr/>
      <dgm:t>
        <a:bodyPr/>
        <a:lstStyle/>
        <a:p>
          <a:r>
            <a:rPr lang="nl-NL" dirty="0"/>
            <a:t>In staat zijn je eigen situatie te begrijpen (i.t.t. verwarring)</a:t>
          </a:r>
          <a:endParaRPr lang="en-US" dirty="0"/>
        </a:p>
      </dgm:t>
    </dgm:pt>
    <dgm:pt modelId="{19B462BD-ADB4-401E-B658-E1D4FA5B4308}" type="parTrans" cxnId="{3C5FF316-35BA-4285-A5BE-582A6C9240C2}">
      <dgm:prSet/>
      <dgm:spPr/>
      <dgm:t>
        <a:bodyPr/>
        <a:lstStyle/>
        <a:p>
          <a:endParaRPr lang="en-US"/>
        </a:p>
      </dgm:t>
    </dgm:pt>
    <dgm:pt modelId="{846CCC98-9356-433C-B1C9-0F08CFA741CF}" type="sibTrans" cxnId="{3C5FF316-35BA-4285-A5BE-582A6C9240C2}">
      <dgm:prSet/>
      <dgm:spPr/>
      <dgm:t>
        <a:bodyPr/>
        <a:lstStyle/>
        <a:p>
          <a:endParaRPr lang="en-US"/>
        </a:p>
      </dgm:t>
    </dgm:pt>
    <dgm:pt modelId="{65F0E3F1-1B82-42F0-A3C8-E010323CFD29}">
      <dgm:prSet/>
      <dgm:spPr/>
      <dgm:t>
        <a:bodyPr/>
        <a:lstStyle/>
        <a:p>
          <a:r>
            <a:rPr lang="nl-NL" dirty="0"/>
            <a:t>Het gevoel hebben iets aan je situatie te kunnen doen, zelf keuzes te maken </a:t>
          </a:r>
          <a:br>
            <a:rPr lang="nl-NL" dirty="0"/>
          </a:br>
          <a:r>
            <a:rPr lang="nl-NL" dirty="0"/>
            <a:t>(i.t.t. machteloosheid)</a:t>
          </a:r>
          <a:endParaRPr lang="en-US" dirty="0"/>
        </a:p>
      </dgm:t>
    </dgm:pt>
    <dgm:pt modelId="{2F01AFBE-9A9F-40E8-AAD9-DEFC5F8A743E}" type="parTrans" cxnId="{7DBE0E7C-C288-4C57-B2F2-8F2E5CC074B0}">
      <dgm:prSet/>
      <dgm:spPr/>
      <dgm:t>
        <a:bodyPr/>
        <a:lstStyle/>
        <a:p>
          <a:endParaRPr lang="en-US"/>
        </a:p>
      </dgm:t>
    </dgm:pt>
    <dgm:pt modelId="{A998A7B7-CA41-464B-964C-3428C2F8B703}" type="sibTrans" cxnId="{7DBE0E7C-C288-4C57-B2F2-8F2E5CC074B0}">
      <dgm:prSet/>
      <dgm:spPr/>
      <dgm:t>
        <a:bodyPr/>
        <a:lstStyle/>
        <a:p>
          <a:endParaRPr lang="en-US"/>
        </a:p>
      </dgm:t>
    </dgm:pt>
    <dgm:pt modelId="{12C60E88-F164-4712-B8CF-E9FB34FD4232}">
      <dgm:prSet/>
      <dgm:spPr/>
      <dgm:t>
        <a:bodyPr/>
        <a:lstStyle/>
        <a:p>
          <a:r>
            <a:rPr lang="nl-NL" dirty="0"/>
            <a:t>Zingeving ervaren (i.t.t. zinloosheid)</a:t>
          </a:r>
          <a:endParaRPr lang="en-US" dirty="0"/>
        </a:p>
      </dgm:t>
    </dgm:pt>
    <dgm:pt modelId="{F890E5DA-55B6-4D06-8862-8C87230C58EF}" type="parTrans" cxnId="{F0CC34C1-9E02-4B1D-9E1B-BB80196FDE21}">
      <dgm:prSet/>
      <dgm:spPr/>
      <dgm:t>
        <a:bodyPr/>
        <a:lstStyle/>
        <a:p>
          <a:endParaRPr lang="en-US"/>
        </a:p>
      </dgm:t>
    </dgm:pt>
    <dgm:pt modelId="{12A36635-C9F5-41F0-A6EA-BC1BBA19F80C}" type="sibTrans" cxnId="{F0CC34C1-9E02-4B1D-9E1B-BB80196FDE21}">
      <dgm:prSet/>
      <dgm:spPr/>
      <dgm:t>
        <a:bodyPr/>
        <a:lstStyle/>
        <a:p>
          <a:endParaRPr lang="en-US"/>
        </a:p>
      </dgm:t>
    </dgm:pt>
    <dgm:pt modelId="{DE548BB7-DA98-4AC5-830D-33B2C0BD8041}" type="pres">
      <dgm:prSet presAssocID="{F9CF413F-E11E-4954-ABC0-EA3CBC82343D}" presName="Name0" presStyleCnt="0">
        <dgm:presLayoutVars>
          <dgm:dir/>
          <dgm:animLvl val="lvl"/>
          <dgm:resizeHandles val="exact"/>
        </dgm:presLayoutVars>
      </dgm:prSet>
      <dgm:spPr/>
    </dgm:pt>
    <dgm:pt modelId="{A4F243CD-3569-4840-BED2-D3A04EF36AE4}" type="pres">
      <dgm:prSet presAssocID="{A3C9EBBF-B114-4804-8949-EAF162A62E4C}" presName="boxAndChildren" presStyleCnt="0"/>
      <dgm:spPr/>
    </dgm:pt>
    <dgm:pt modelId="{A50C3B96-42FD-4105-A1CC-052D9DF1228F}" type="pres">
      <dgm:prSet presAssocID="{A3C9EBBF-B114-4804-8949-EAF162A62E4C}" presName="parentTextBox" presStyleLbl="node1" presStyleIdx="0" presStyleCnt="1"/>
      <dgm:spPr/>
    </dgm:pt>
    <dgm:pt modelId="{FB8CEC24-D61F-4CFD-9311-BC2443BBCF8F}" type="pres">
      <dgm:prSet presAssocID="{A3C9EBBF-B114-4804-8949-EAF162A62E4C}" presName="entireBox" presStyleLbl="node1" presStyleIdx="0" presStyleCnt="1"/>
      <dgm:spPr/>
    </dgm:pt>
    <dgm:pt modelId="{E7059FA3-96C2-4D70-AA49-D45E20EF6A5C}" type="pres">
      <dgm:prSet presAssocID="{A3C9EBBF-B114-4804-8949-EAF162A62E4C}" presName="descendantBox" presStyleCnt="0"/>
      <dgm:spPr/>
    </dgm:pt>
    <dgm:pt modelId="{92B1D1CF-C167-44BE-B3F1-46B7BAD70CC0}" type="pres">
      <dgm:prSet presAssocID="{DA6C1D95-FE88-4213-B659-9A222534F02F}" presName="childTextBox" presStyleLbl="fgAccFollowNode1" presStyleIdx="0" presStyleCnt="3">
        <dgm:presLayoutVars>
          <dgm:bulletEnabled val="1"/>
        </dgm:presLayoutVars>
      </dgm:prSet>
      <dgm:spPr/>
    </dgm:pt>
    <dgm:pt modelId="{EB880A87-B6A6-4FE4-BA5D-0F1994B6BF55}" type="pres">
      <dgm:prSet presAssocID="{65F0E3F1-1B82-42F0-A3C8-E010323CFD29}" presName="childTextBox" presStyleLbl="fgAccFollowNode1" presStyleIdx="1" presStyleCnt="3">
        <dgm:presLayoutVars>
          <dgm:bulletEnabled val="1"/>
        </dgm:presLayoutVars>
      </dgm:prSet>
      <dgm:spPr/>
    </dgm:pt>
    <dgm:pt modelId="{2E259EC0-8BCD-4B44-AC80-67C501ECDEC3}" type="pres">
      <dgm:prSet presAssocID="{12C60E88-F164-4712-B8CF-E9FB34FD4232}" presName="childTextBox" presStyleLbl="fgAccFollowNode1" presStyleIdx="2" presStyleCnt="3">
        <dgm:presLayoutVars>
          <dgm:bulletEnabled val="1"/>
        </dgm:presLayoutVars>
      </dgm:prSet>
      <dgm:spPr/>
    </dgm:pt>
  </dgm:ptLst>
  <dgm:cxnLst>
    <dgm:cxn modelId="{76E5B711-16FC-4948-9678-97836579ECDF}" type="presOf" srcId="{F9CF413F-E11E-4954-ABC0-EA3CBC82343D}" destId="{DE548BB7-DA98-4AC5-830D-33B2C0BD8041}" srcOrd="0" destOrd="0" presId="urn:microsoft.com/office/officeart/2005/8/layout/process4"/>
    <dgm:cxn modelId="{3C5FF316-35BA-4285-A5BE-582A6C9240C2}" srcId="{A3C9EBBF-B114-4804-8949-EAF162A62E4C}" destId="{DA6C1D95-FE88-4213-B659-9A222534F02F}" srcOrd="0" destOrd="0" parTransId="{19B462BD-ADB4-401E-B658-E1D4FA5B4308}" sibTransId="{846CCC98-9356-433C-B1C9-0F08CFA741CF}"/>
    <dgm:cxn modelId="{649A4618-53A2-4E2E-8603-F3B8B887D042}" type="presOf" srcId="{12C60E88-F164-4712-B8CF-E9FB34FD4232}" destId="{2E259EC0-8BCD-4B44-AC80-67C501ECDEC3}" srcOrd="0" destOrd="0" presId="urn:microsoft.com/office/officeart/2005/8/layout/process4"/>
    <dgm:cxn modelId="{1221F539-0EE1-4D72-9B9D-E780046D3704}" type="presOf" srcId="{A3C9EBBF-B114-4804-8949-EAF162A62E4C}" destId="{A50C3B96-42FD-4105-A1CC-052D9DF1228F}" srcOrd="0" destOrd="0" presId="urn:microsoft.com/office/officeart/2005/8/layout/process4"/>
    <dgm:cxn modelId="{1173C84E-0B29-4D0F-9754-A905A35DE8F9}" srcId="{F9CF413F-E11E-4954-ABC0-EA3CBC82343D}" destId="{A3C9EBBF-B114-4804-8949-EAF162A62E4C}" srcOrd="0" destOrd="0" parTransId="{A78EEF7C-F0A7-4229-A4C4-D176873F4FCB}" sibTransId="{27EEDDD9-FF50-4A99-A64E-A1E56ECCF2AE}"/>
    <dgm:cxn modelId="{7DBE0E7C-C288-4C57-B2F2-8F2E5CC074B0}" srcId="{A3C9EBBF-B114-4804-8949-EAF162A62E4C}" destId="{65F0E3F1-1B82-42F0-A3C8-E010323CFD29}" srcOrd="1" destOrd="0" parTransId="{2F01AFBE-9A9F-40E8-AAD9-DEFC5F8A743E}" sibTransId="{A998A7B7-CA41-464B-964C-3428C2F8B703}"/>
    <dgm:cxn modelId="{5451CF80-B200-40F8-80D8-D0E9B4F529A8}" type="presOf" srcId="{DA6C1D95-FE88-4213-B659-9A222534F02F}" destId="{92B1D1CF-C167-44BE-B3F1-46B7BAD70CC0}" srcOrd="0" destOrd="0" presId="urn:microsoft.com/office/officeart/2005/8/layout/process4"/>
    <dgm:cxn modelId="{64D22791-828B-44FF-8FBF-58755FCDE232}" type="presOf" srcId="{65F0E3F1-1B82-42F0-A3C8-E010323CFD29}" destId="{EB880A87-B6A6-4FE4-BA5D-0F1994B6BF55}" srcOrd="0" destOrd="0" presId="urn:microsoft.com/office/officeart/2005/8/layout/process4"/>
    <dgm:cxn modelId="{F0CC34C1-9E02-4B1D-9E1B-BB80196FDE21}" srcId="{A3C9EBBF-B114-4804-8949-EAF162A62E4C}" destId="{12C60E88-F164-4712-B8CF-E9FB34FD4232}" srcOrd="2" destOrd="0" parTransId="{F890E5DA-55B6-4D06-8862-8C87230C58EF}" sibTransId="{12A36635-C9F5-41F0-A6EA-BC1BBA19F80C}"/>
    <dgm:cxn modelId="{20A48CC3-25C1-4076-A723-C7DD856CBE9A}" type="presOf" srcId="{A3C9EBBF-B114-4804-8949-EAF162A62E4C}" destId="{FB8CEC24-D61F-4CFD-9311-BC2443BBCF8F}" srcOrd="1" destOrd="0" presId="urn:microsoft.com/office/officeart/2005/8/layout/process4"/>
    <dgm:cxn modelId="{2A6F9D44-08DB-41C3-8A3A-826AC6B282B3}" type="presParOf" srcId="{DE548BB7-DA98-4AC5-830D-33B2C0BD8041}" destId="{A4F243CD-3569-4840-BED2-D3A04EF36AE4}" srcOrd="0" destOrd="0" presId="urn:microsoft.com/office/officeart/2005/8/layout/process4"/>
    <dgm:cxn modelId="{5086E6BE-85DE-4A63-AD45-2E508FD61A67}" type="presParOf" srcId="{A4F243CD-3569-4840-BED2-D3A04EF36AE4}" destId="{A50C3B96-42FD-4105-A1CC-052D9DF1228F}" srcOrd="0" destOrd="0" presId="urn:microsoft.com/office/officeart/2005/8/layout/process4"/>
    <dgm:cxn modelId="{CBA757CA-5277-4811-BAA4-6DE0B8EF6044}" type="presParOf" srcId="{A4F243CD-3569-4840-BED2-D3A04EF36AE4}" destId="{FB8CEC24-D61F-4CFD-9311-BC2443BBCF8F}" srcOrd="1" destOrd="0" presId="urn:microsoft.com/office/officeart/2005/8/layout/process4"/>
    <dgm:cxn modelId="{D80F9CBA-A0B5-427A-AE61-44C17016CE8D}" type="presParOf" srcId="{A4F243CD-3569-4840-BED2-D3A04EF36AE4}" destId="{E7059FA3-96C2-4D70-AA49-D45E20EF6A5C}" srcOrd="2" destOrd="0" presId="urn:microsoft.com/office/officeart/2005/8/layout/process4"/>
    <dgm:cxn modelId="{4017E912-1064-4E05-AD34-90384205F58F}" type="presParOf" srcId="{E7059FA3-96C2-4D70-AA49-D45E20EF6A5C}" destId="{92B1D1CF-C167-44BE-B3F1-46B7BAD70CC0}" srcOrd="0" destOrd="0" presId="urn:microsoft.com/office/officeart/2005/8/layout/process4"/>
    <dgm:cxn modelId="{C79772A5-9152-4B11-8303-1E833C52E812}" type="presParOf" srcId="{E7059FA3-96C2-4D70-AA49-D45E20EF6A5C}" destId="{EB880A87-B6A6-4FE4-BA5D-0F1994B6BF55}" srcOrd="1" destOrd="0" presId="urn:microsoft.com/office/officeart/2005/8/layout/process4"/>
    <dgm:cxn modelId="{9796E9C6-904F-43B3-AB82-B66217A6FBDB}" type="presParOf" srcId="{E7059FA3-96C2-4D70-AA49-D45E20EF6A5C}" destId="{2E259EC0-8BCD-4B44-AC80-67C501ECDEC3}"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67F53F-C082-405E-A706-B92013709FE2}" type="doc">
      <dgm:prSet loTypeId="urn:microsoft.com/office/officeart/2005/8/layout/vProcess5" loCatId="process" qsTypeId="urn:microsoft.com/office/officeart/2005/8/quickstyle/simple5" qsCatId="simple" csTypeId="urn:microsoft.com/office/officeart/2005/8/colors/accent3_2" csCatId="accent3"/>
      <dgm:spPr/>
      <dgm:t>
        <a:bodyPr/>
        <a:lstStyle/>
        <a:p>
          <a:endParaRPr lang="en-US"/>
        </a:p>
      </dgm:t>
    </dgm:pt>
    <dgm:pt modelId="{90285132-A45D-4194-A464-D6445632A2E9}">
      <dgm:prSet/>
      <dgm:spPr/>
      <dgm:t>
        <a:bodyPr/>
        <a:lstStyle/>
        <a:p>
          <a:r>
            <a:rPr lang="nl-NL"/>
            <a:t>De mens staat centraal, niet de ziekte</a:t>
          </a:r>
          <a:endParaRPr lang="en-US"/>
        </a:p>
      </dgm:t>
    </dgm:pt>
    <dgm:pt modelId="{320B72C2-0DDE-40DE-9B64-ABE3BEAC74C4}" type="parTrans" cxnId="{05F594F1-D995-4C90-9E08-10E9879A9258}">
      <dgm:prSet/>
      <dgm:spPr/>
      <dgm:t>
        <a:bodyPr/>
        <a:lstStyle/>
        <a:p>
          <a:endParaRPr lang="en-US"/>
        </a:p>
      </dgm:t>
    </dgm:pt>
    <dgm:pt modelId="{52937E30-405C-40D0-9BFA-237A52AFC332}" type="sibTrans" cxnId="{05F594F1-D995-4C90-9E08-10E9879A9258}">
      <dgm:prSet/>
      <dgm:spPr/>
      <dgm:t>
        <a:bodyPr/>
        <a:lstStyle/>
        <a:p>
          <a:endParaRPr lang="en-US"/>
        </a:p>
      </dgm:t>
    </dgm:pt>
    <dgm:pt modelId="{38C1F87E-C5F1-4BB4-B57B-65C503B7F0F2}">
      <dgm:prSet/>
      <dgm:spPr/>
      <dgm:t>
        <a:bodyPr/>
        <a:lstStyle/>
        <a:p>
          <a:r>
            <a:rPr lang="nl-NL"/>
            <a:t>Ik voel me als patiënt in mijn kracht aangesproken ipv in mijn zwakte</a:t>
          </a:r>
          <a:endParaRPr lang="en-US"/>
        </a:p>
      </dgm:t>
    </dgm:pt>
    <dgm:pt modelId="{EB772208-4C3E-4134-A7A4-B82FB3D08C4F}" type="parTrans" cxnId="{FA6440F4-AFE7-4BCE-8E24-9DF1C433C7A9}">
      <dgm:prSet/>
      <dgm:spPr/>
      <dgm:t>
        <a:bodyPr/>
        <a:lstStyle/>
        <a:p>
          <a:endParaRPr lang="en-US"/>
        </a:p>
      </dgm:t>
    </dgm:pt>
    <dgm:pt modelId="{29C8645A-99F9-48A8-B50F-FFE1BC910D33}" type="sibTrans" cxnId="{FA6440F4-AFE7-4BCE-8E24-9DF1C433C7A9}">
      <dgm:prSet/>
      <dgm:spPr/>
      <dgm:t>
        <a:bodyPr/>
        <a:lstStyle/>
        <a:p>
          <a:endParaRPr lang="en-US"/>
        </a:p>
      </dgm:t>
    </dgm:pt>
    <dgm:pt modelId="{CF3102D9-72CF-49BF-98F2-64AC3F2801D6}">
      <dgm:prSet/>
      <dgm:spPr/>
      <dgm:t>
        <a:bodyPr/>
        <a:lstStyle/>
        <a:p>
          <a:r>
            <a:rPr lang="nl-NL"/>
            <a:t>Ik heb naast mijn ziekte ook nog een heel stuk gezondheid en dat wordt hiermee aangesproken. </a:t>
          </a:r>
          <a:endParaRPr lang="en-US"/>
        </a:p>
      </dgm:t>
    </dgm:pt>
    <dgm:pt modelId="{A57032EC-9D1F-414F-9595-9F42E77D430C}" type="parTrans" cxnId="{EB094314-A67C-47B9-9A54-C4A9EDD6AB1F}">
      <dgm:prSet/>
      <dgm:spPr/>
      <dgm:t>
        <a:bodyPr/>
        <a:lstStyle/>
        <a:p>
          <a:endParaRPr lang="en-US"/>
        </a:p>
      </dgm:t>
    </dgm:pt>
    <dgm:pt modelId="{7E38329F-46F1-403D-81C3-5FBABCA6B2EC}" type="sibTrans" cxnId="{EB094314-A67C-47B9-9A54-C4A9EDD6AB1F}">
      <dgm:prSet/>
      <dgm:spPr/>
      <dgm:t>
        <a:bodyPr/>
        <a:lstStyle/>
        <a:p>
          <a:endParaRPr lang="en-US"/>
        </a:p>
      </dgm:t>
    </dgm:pt>
    <dgm:pt modelId="{EFF7BD5E-DC02-4750-9737-FF70720D0BA0}">
      <dgm:prSet/>
      <dgm:spPr/>
      <dgm:t>
        <a:bodyPr/>
        <a:lstStyle/>
        <a:p>
          <a:r>
            <a:rPr lang="nl-NL"/>
            <a:t>Het benadrukt mijn potentieel. </a:t>
          </a:r>
          <a:endParaRPr lang="en-US"/>
        </a:p>
      </dgm:t>
    </dgm:pt>
    <dgm:pt modelId="{EDAF6592-84D0-46B3-9173-715334A4E7C9}" type="parTrans" cxnId="{5B24EA28-8554-4DF9-A603-E8D1C223EE77}">
      <dgm:prSet/>
      <dgm:spPr/>
      <dgm:t>
        <a:bodyPr/>
        <a:lstStyle/>
        <a:p>
          <a:endParaRPr lang="en-US"/>
        </a:p>
      </dgm:t>
    </dgm:pt>
    <dgm:pt modelId="{0D16BFC1-C517-4BBF-B173-804E2D8F7ED9}" type="sibTrans" cxnId="{5B24EA28-8554-4DF9-A603-E8D1C223EE77}">
      <dgm:prSet/>
      <dgm:spPr/>
      <dgm:t>
        <a:bodyPr/>
        <a:lstStyle/>
        <a:p>
          <a:endParaRPr lang="en-US"/>
        </a:p>
      </dgm:t>
    </dgm:pt>
    <dgm:pt modelId="{190008DD-5CDA-4A91-B6CE-B6832173383A}" type="pres">
      <dgm:prSet presAssocID="{B067F53F-C082-405E-A706-B92013709FE2}" presName="outerComposite" presStyleCnt="0">
        <dgm:presLayoutVars>
          <dgm:chMax val="5"/>
          <dgm:dir/>
          <dgm:resizeHandles val="exact"/>
        </dgm:presLayoutVars>
      </dgm:prSet>
      <dgm:spPr/>
    </dgm:pt>
    <dgm:pt modelId="{B859F5E3-C670-4707-90FC-87351757A20E}" type="pres">
      <dgm:prSet presAssocID="{B067F53F-C082-405E-A706-B92013709FE2}" presName="dummyMaxCanvas" presStyleCnt="0">
        <dgm:presLayoutVars/>
      </dgm:prSet>
      <dgm:spPr/>
    </dgm:pt>
    <dgm:pt modelId="{3CAC1456-46BD-4C6D-BFB3-107BDE807870}" type="pres">
      <dgm:prSet presAssocID="{B067F53F-C082-405E-A706-B92013709FE2}" presName="FourNodes_1" presStyleLbl="node1" presStyleIdx="0" presStyleCnt="4">
        <dgm:presLayoutVars>
          <dgm:bulletEnabled val="1"/>
        </dgm:presLayoutVars>
      </dgm:prSet>
      <dgm:spPr/>
    </dgm:pt>
    <dgm:pt modelId="{35A540C0-BEB8-4F1D-841D-807577740195}" type="pres">
      <dgm:prSet presAssocID="{B067F53F-C082-405E-A706-B92013709FE2}" presName="FourNodes_2" presStyleLbl="node1" presStyleIdx="1" presStyleCnt="4">
        <dgm:presLayoutVars>
          <dgm:bulletEnabled val="1"/>
        </dgm:presLayoutVars>
      </dgm:prSet>
      <dgm:spPr/>
    </dgm:pt>
    <dgm:pt modelId="{77A8E423-80B9-41A6-95E5-9EAD23B50195}" type="pres">
      <dgm:prSet presAssocID="{B067F53F-C082-405E-A706-B92013709FE2}" presName="FourNodes_3" presStyleLbl="node1" presStyleIdx="2" presStyleCnt="4">
        <dgm:presLayoutVars>
          <dgm:bulletEnabled val="1"/>
        </dgm:presLayoutVars>
      </dgm:prSet>
      <dgm:spPr/>
    </dgm:pt>
    <dgm:pt modelId="{C0C1E686-4DA2-43D2-A307-04130C17C498}" type="pres">
      <dgm:prSet presAssocID="{B067F53F-C082-405E-A706-B92013709FE2}" presName="FourNodes_4" presStyleLbl="node1" presStyleIdx="3" presStyleCnt="4">
        <dgm:presLayoutVars>
          <dgm:bulletEnabled val="1"/>
        </dgm:presLayoutVars>
      </dgm:prSet>
      <dgm:spPr/>
    </dgm:pt>
    <dgm:pt modelId="{9DFF3DF6-2054-42D0-BEC5-97887EBDA8E5}" type="pres">
      <dgm:prSet presAssocID="{B067F53F-C082-405E-A706-B92013709FE2}" presName="FourConn_1-2" presStyleLbl="fgAccFollowNode1" presStyleIdx="0" presStyleCnt="3">
        <dgm:presLayoutVars>
          <dgm:bulletEnabled val="1"/>
        </dgm:presLayoutVars>
      </dgm:prSet>
      <dgm:spPr/>
    </dgm:pt>
    <dgm:pt modelId="{7869B351-14A0-412A-B828-91AD6D2888A4}" type="pres">
      <dgm:prSet presAssocID="{B067F53F-C082-405E-A706-B92013709FE2}" presName="FourConn_2-3" presStyleLbl="fgAccFollowNode1" presStyleIdx="1" presStyleCnt="3">
        <dgm:presLayoutVars>
          <dgm:bulletEnabled val="1"/>
        </dgm:presLayoutVars>
      </dgm:prSet>
      <dgm:spPr/>
    </dgm:pt>
    <dgm:pt modelId="{56BEFF8A-E845-4911-B499-B91175AE1AD8}" type="pres">
      <dgm:prSet presAssocID="{B067F53F-C082-405E-A706-B92013709FE2}" presName="FourConn_3-4" presStyleLbl="fgAccFollowNode1" presStyleIdx="2" presStyleCnt="3">
        <dgm:presLayoutVars>
          <dgm:bulletEnabled val="1"/>
        </dgm:presLayoutVars>
      </dgm:prSet>
      <dgm:spPr/>
    </dgm:pt>
    <dgm:pt modelId="{23789A74-C303-4ED8-A8BA-34F1C5151F36}" type="pres">
      <dgm:prSet presAssocID="{B067F53F-C082-405E-A706-B92013709FE2}" presName="FourNodes_1_text" presStyleLbl="node1" presStyleIdx="3" presStyleCnt="4">
        <dgm:presLayoutVars>
          <dgm:bulletEnabled val="1"/>
        </dgm:presLayoutVars>
      </dgm:prSet>
      <dgm:spPr/>
    </dgm:pt>
    <dgm:pt modelId="{666DD6E9-D5BF-4DBF-8F78-DD4A7CE24AB5}" type="pres">
      <dgm:prSet presAssocID="{B067F53F-C082-405E-A706-B92013709FE2}" presName="FourNodes_2_text" presStyleLbl="node1" presStyleIdx="3" presStyleCnt="4">
        <dgm:presLayoutVars>
          <dgm:bulletEnabled val="1"/>
        </dgm:presLayoutVars>
      </dgm:prSet>
      <dgm:spPr/>
    </dgm:pt>
    <dgm:pt modelId="{D2DBB75D-25A8-4723-A5F6-9C68797B22B5}" type="pres">
      <dgm:prSet presAssocID="{B067F53F-C082-405E-A706-B92013709FE2}" presName="FourNodes_3_text" presStyleLbl="node1" presStyleIdx="3" presStyleCnt="4">
        <dgm:presLayoutVars>
          <dgm:bulletEnabled val="1"/>
        </dgm:presLayoutVars>
      </dgm:prSet>
      <dgm:spPr/>
    </dgm:pt>
    <dgm:pt modelId="{99CA048A-7874-4488-BD41-C8517DE08555}" type="pres">
      <dgm:prSet presAssocID="{B067F53F-C082-405E-A706-B92013709FE2}" presName="FourNodes_4_text" presStyleLbl="node1" presStyleIdx="3" presStyleCnt="4">
        <dgm:presLayoutVars>
          <dgm:bulletEnabled val="1"/>
        </dgm:presLayoutVars>
      </dgm:prSet>
      <dgm:spPr/>
    </dgm:pt>
  </dgm:ptLst>
  <dgm:cxnLst>
    <dgm:cxn modelId="{47C33E00-06A0-4B1F-AE3F-04828D831FF0}" type="presOf" srcId="{52937E30-405C-40D0-9BFA-237A52AFC332}" destId="{9DFF3DF6-2054-42D0-BEC5-97887EBDA8E5}" srcOrd="0" destOrd="0" presId="urn:microsoft.com/office/officeart/2005/8/layout/vProcess5"/>
    <dgm:cxn modelId="{43CB5809-AA2F-43BE-B4F4-7D6308666379}" type="presOf" srcId="{38C1F87E-C5F1-4BB4-B57B-65C503B7F0F2}" destId="{35A540C0-BEB8-4F1D-841D-807577740195}" srcOrd="0" destOrd="0" presId="urn:microsoft.com/office/officeart/2005/8/layout/vProcess5"/>
    <dgm:cxn modelId="{8FAD950F-D305-40B0-ABBE-EA996437E05F}" type="presOf" srcId="{29C8645A-99F9-48A8-B50F-FFE1BC910D33}" destId="{7869B351-14A0-412A-B828-91AD6D2888A4}" srcOrd="0" destOrd="0" presId="urn:microsoft.com/office/officeart/2005/8/layout/vProcess5"/>
    <dgm:cxn modelId="{EB094314-A67C-47B9-9A54-C4A9EDD6AB1F}" srcId="{B067F53F-C082-405E-A706-B92013709FE2}" destId="{CF3102D9-72CF-49BF-98F2-64AC3F2801D6}" srcOrd="2" destOrd="0" parTransId="{A57032EC-9D1F-414F-9595-9F42E77D430C}" sibTransId="{7E38329F-46F1-403D-81C3-5FBABCA6B2EC}"/>
    <dgm:cxn modelId="{5B24EA28-8554-4DF9-A603-E8D1C223EE77}" srcId="{B067F53F-C082-405E-A706-B92013709FE2}" destId="{EFF7BD5E-DC02-4750-9737-FF70720D0BA0}" srcOrd="3" destOrd="0" parTransId="{EDAF6592-84D0-46B3-9173-715334A4E7C9}" sibTransId="{0D16BFC1-C517-4BBF-B173-804E2D8F7ED9}"/>
    <dgm:cxn modelId="{821EF32A-C1DF-4AF7-BAD7-FF0F87905A5B}" type="presOf" srcId="{EFF7BD5E-DC02-4750-9737-FF70720D0BA0}" destId="{99CA048A-7874-4488-BD41-C8517DE08555}" srcOrd="1" destOrd="0" presId="urn:microsoft.com/office/officeart/2005/8/layout/vProcess5"/>
    <dgm:cxn modelId="{0C236B63-A467-44A9-A118-77AE99DCB416}" type="presOf" srcId="{CF3102D9-72CF-49BF-98F2-64AC3F2801D6}" destId="{D2DBB75D-25A8-4723-A5F6-9C68797B22B5}" srcOrd="1" destOrd="0" presId="urn:microsoft.com/office/officeart/2005/8/layout/vProcess5"/>
    <dgm:cxn modelId="{78269F68-62AD-477A-92B7-72BA8C94FAB0}" type="presOf" srcId="{CF3102D9-72CF-49BF-98F2-64AC3F2801D6}" destId="{77A8E423-80B9-41A6-95E5-9EAD23B50195}" srcOrd="0" destOrd="0" presId="urn:microsoft.com/office/officeart/2005/8/layout/vProcess5"/>
    <dgm:cxn modelId="{08D03553-BB9D-4729-856C-856D7898F565}" type="presOf" srcId="{90285132-A45D-4194-A464-D6445632A2E9}" destId="{23789A74-C303-4ED8-A8BA-34F1C5151F36}" srcOrd="1" destOrd="0" presId="urn:microsoft.com/office/officeart/2005/8/layout/vProcess5"/>
    <dgm:cxn modelId="{32FD9B75-0A4B-4F9A-986F-C39803ECB4EA}" type="presOf" srcId="{38C1F87E-C5F1-4BB4-B57B-65C503B7F0F2}" destId="{666DD6E9-D5BF-4DBF-8F78-DD4A7CE24AB5}" srcOrd="1" destOrd="0" presId="urn:microsoft.com/office/officeart/2005/8/layout/vProcess5"/>
    <dgm:cxn modelId="{B5ACB38A-58F6-4A3B-9198-9C1F40DF497B}" type="presOf" srcId="{90285132-A45D-4194-A464-D6445632A2E9}" destId="{3CAC1456-46BD-4C6D-BFB3-107BDE807870}" srcOrd="0" destOrd="0" presId="urn:microsoft.com/office/officeart/2005/8/layout/vProcess5"/>
    <dgm:cxn modelId="{79B33BAB-3648-40D0-BA8C-84FBB9B9A561}" type="presOf" srcId="{EFF7BD5E-DC02-4750-9737-FF70720D0BA0}" destId="{C0C1E686-4DA2-43D2-A307-04130C17C498}" srcOrd="0" destOrd="0" presId="urn:microsoft.com/office/officeart/2005/8/layout/vProcess5"/>
    <dgm:cxn modelId="{6E5461C9-40A8-477E-9341-89A49711C205}" type="presOf" srcId="{B067F53F-C082-405E-A706-B92013709FE2}" destId="{190008DD-5CDA-4A91-B6CE-B6832173383A}" srcOrd="0" destOrd="0" presId="urn:microsoft.com/office/officeart/2005/8/layout/vProcess5"/>
    <dgm:cxn modelId="{A4A337CE-1918-469D-A441-9D2C7FF5C033}" type="presOf" srcId="{7E38329F-46F1-403D-81C3-5FBABCA6B2EC}" destId="{56BEFF8A-E845-4911-B499-B91175AE1AD8}" srcOrd="0" destOrd="0" presId="urn:microsoft.com/office/officeart/2005/8/layout/vProcess5"/>
    <dgm:cxn modelId="{05F594F1-D995-4C90-9E08-10E9879A9258}" srcId="{B067F53F-C082-405E-A706-B92013709FE2}" destId="{90285132-A45D-4194-A464-D6445632A2E9}" srcOrd="0" destOrd="0" parTransId="{320B72C2-0DDE-40DE-9B64-ABE3BEAC74C4}" sibTransId="{52937E30-405C-40D0-9BFA-237A52AFC332}"/>
    <dgm:cxn modelId="{FA6440F4-AFE7-4BCE-8E24-9DF1C433C7A9}" srcId="{B067F53F-C082-405E-A706-B92013709FE2}" destId="{38C1F87E-C5F1-4BB4-B57B-65C503B7F0F2}" srcOrd="1" destOrd="0" parTransId="{EB772208-4C3E-4134-A7A4-B82FB3D08C4F}" sibTransId="{29C8645A-99F9-48A8-B50F-FFE1BC910D33}"/>
    <dgm:cxn modelId="{22EE7F8F-0E56-4F10-A34A-23CA79B65E6A}" type="presParOf" srcId="{190008DD-5CDA-4A91-B6CE-B6832173383A}" destId="{B859F5E3-C670-4707-90FC-87351757A20E}" srcOrd="0" destOrd="0" presId="urn:microsoft.com/office/officeart/2005/8/layout/vProcess5"/>
    <dgm:cxn modelId="{3E0847F2-F9CB-42BB-A9BF-8798A33EE788}" type="presParOf" srcId="{190008DD-5CDA-4A91-B6CE-B6832173383A}" destId="{3CAC1456-46BD-4C6D-BFB3-107BDE807870}" srcOrd="1" destOrd="0" presId="urn:microsoft.com/office/officeart/2005/8/layout/vProcess5"/>
    <dgm:cxn modelId="{5E9E4FDB-2D79-4838-BAD3-5C13AAD2F737}" type="presParOf" srcId="{190008DD-5CDA-4A91-B6CE-B6832173383A}" destId="{35A540C0-BEB8-4F1D-841D-807577740195}" srcOrd="2" destOrd="0" presId="urn:microsoft.com/office/officeart/2005/8/layout/vProcess5"/>
    <dgm:cxn modelId="{2734F165-0705-42E3-809D-B77DAE9F0D3D}" type="presParOf" srcId="{190008DD-5CDA-4A91-B6CE-B6832173383A}" destId="{77A8E423-80B9-41A6-95E5-9EAD23B50195}" srcOrd="3" destOrd="0" presId="urn:microsoft.com/office/officeart/2005/8/layout/vProcess5"/>
    <dgm:cxn modelId="{133C3C32-B6C1-48B9-9F78-1014241D6A6B}" type="presParOf" srcId="{190008DD-5CDA-4A91-B6CE-B6832173383A}" destId="{C0C1E686-4DA2-43D2-A307-04130C17C498}" srcOrd="4" destOrd="0" presId="urn:microsoft.com/office/officeart/2005/8/layout/vProcess5"/>
    <dgm:cxn modelId="{CB6A7374-3794-4479-9B83-C4FE52BF9933}" type="presParOf" srcId="{190008DD-5CDA-4A91-B6CE-B6832173383A}" destId="{9DFF3DF6-2054-42D0-BEC5-97887EBDA8E5}" srcOrd="5" destOrd="0" presId="urn:microsoft.com/office/officeart/2005/8/layout/vProcess5"/>
    <dgm:cxn modelId="{CA730194-9926-4618-8C2B-17A7B4AECD41}" type="presParOf" srcId="{190008DD-5CDA-4A91-B6CE-B6832173383A}" destId="{7869B351-14A0-412A-B828-91AD6D2888A4}" srcOrd="6" destOrd="0" presId="urn:microsoft.com/office/officeart/2005/8/layout/vProcess5"/>
    <dgm:cxn modelId="{C3663147-8E78-4A7E-A261-FF2A7E9238C0}" type="presParOf" srcId="{190008DD-5CDA-4A91-B6CE-B6832173383A}" destId="{56BEFF8A-E845-4911-B499-B91175AE1AD8}" srcOrd="7" destOrd="0" presId="urn:microsoft.com/office/officeart/2005/8/layout/vProcess5"/>
    <dgm:cxn modelId="{875A4F73-2BF2-46D9-AAA3-0F82E7D436BB}" type="presParOf" srcId="{190008DD-5CDA-4A91-B6CE-B6832173383A}" destId="{23789A74-C303-4ED8-A8BA-34F1C5151F36}" srcOrd="8" destOrd="0" presId="urn:microsoft.com/office/officeart/2005/8/layout/vProcess5"/>
    <dgm:cxn modelId="{0A08CF1A-389D-41D0-84DB-235279B351B2}" type="presParOf" srcId="{190008DD-5CDA-4A91-B6CE-B6832173383A}" destId="{666DD6E9-D5BF-4DBF-8F78-DD4A7CE24AB5}" srcOrd="9" destOrd="0" presId="urn:microsoft.com/office/officeart/2005/8/layout/vProcess5"/>
    <dgm:cxn modelId="{CCD15720-A9F4-4C2B-8DF1-1EDDD0ABAD56}" type="presParOf" srcId="{190008DD-5CDA-4A91-B6CE-B6832173383A}" destId="{D2DBB75D-25A8-4723-A5F6-9C68797B22B5}" srcOrd="10" destOrd="0" presId="urn:microsoft.com/office/officeart/2005/8/layout/vProcess5"/>
    <dgm:cxn modelId="{5ACFEFE5-AC87-47FF-97C4-40FF1B1451ED}" type="presParOf" srcId="{190008DD-5CDA-4A91-B6CE-B6832173383A}" destId="{99CA048A-7874-4488-BD41-C8517DE08555}"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95A1F9-7F47-413C-BAC5-2805FE504B49}"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54ACE079-6DBB-4E42-A0E3-949EC27EA414}">
      <dgm:prSet/>
      <dgm:spPr/>
      <dgm:t>
        <a:bodyPr/>
        <a:lstStyle/>
        <a:p>
          <a:pPr>
            <a:lnSpc>
              <a:spcPct val="100000"/>
            </a:lnSpc>
          </a:pPr>
          <a:endParaRPr lang="en-US" dirty="0"/>
        </a:p>
      </dgm:t>
    </dgm:pt>
    <dgm:pt modelId="{8D2CB308-A156-43E3-B191-908CCF65F43C}" type="parTrans" cxnId="{AAB01849-B93B-481A-B26D-1411255CE6E1}">
      <dgm:prSet/>
      <dgm:spPr/>
      <dgm:t>
        <a:bodyPr/>
        <a:lstStyle/>
        <a:p>
          <a:endParaRPr lang="en-US"/>
        </a:p>
      </dgm:t>
    </dgm:pt>
    <dgm:pt modelId="{21854B0C-F3F2-4445-8251-352569EA23E5}" type="sibTrans" cxnId="{AAB01849-B93B-481A-B26D-1411255CE6E1}">
      <dgm:prSet/>
      <dgm:spPr/>
      <dgm:t>
        <a:bodyPr/>
        <a:lstStyle/>
        <a:p>
          <a:pPr>
            <a:lnSpc>
              <a:spcPct val="100000"/>
            </a:lnSpc>
          </a:pPr>
          <a:endParaRPr lang="en-US"/>
        </a:p>
      </dgm:t>
    </dgm:pt>
    <dgm:pt modelId="{5402DF16-9A12-47C4-B77B-AE24A34A4E0E}">
      <dgm:prSet/>
      <dgm:spPr/>
      <dgm:t>
        <a:bodyPr/>
        <a:lstStyle/>
        <a:p>
          <a:pPr>
            <a:lnSpc>
              <a:spcPct val="100000"/>
            </a:lnSpc>
          </a:pPr>
          <a:r>
            <a:rPr lang="nl-NL"/>
            <a:t>Ga in gesprek met de bedrijfsarts. </a:t>
          </a:r>
          <a:endParaRPr lang="en-US"/>
        </a:p>
      </dgm:t>
    </dgm:pt>
    <dgm:pt modelId="{DA91EF92-8350-4869-A050-66B9E074862F}" type="parTrans" cxnId="{A72474B5-83B9-4099-A0CA-6B1B580852C6}">
      <dgm:prSet/>
      <dgm:spPr/>
      <dgm:t>
        <a:bodyPr/>
        <a:lstStyle/>
        <a:p>
          <a:endParaRPr lang="en-US"/>
        </a:p>
      </dgm:t>
    </dgm:pt>
    <dgm:pt modelId="{5AAC9862-E5FC-4286-B6A3-BB1539F7A024}" type="sibTrans" cxnId="{A72474B5-83B9-4099-A0CA-6B1B580852C6}">
      <dgm:prSet/>
      <dgm:spPr/>
      <dgm:t>
        <a:bodyPr/>
        <a:lstStyle/>
        <a:p>
          <a:pPr>
            <a:lnSpc>
              <a:spcPct val="100000"/>
            </a:lnSpc>
          </a:pPr>
          <a:endParaRPr lang="en-US"/>
        </a:p>
      </dgm:t>
    </dgm:pt>
    <dgm:pt modelId="{3C0B5497-A02E-46AC-93DC-D86E7A40EF42}">
      <dgm:prSet/>
      <dgm:spPr/>
      <dgm:t>
        <a:bodyPr/>
        <a:lstStyle/>
        <a:p>
          <a:pPr>
            <a:lnSpc>
              <a:spcPct val="100000"/>
            </a:lnSpc>
          </a:pPr>
          <a:r>
            <a:rPr lang="nl-NL"/>
            <a:t>Aanpassing werkplek, taken etc. (En ga niet zomaar minder uren werken!)</a:t>
          </a:r>
          <a:endParaRPr lang="en-US"/>
        </a:p>
      </dgm:t>
    </dgm:pt>
    <dgm:pt modelId="{270582C8-17FB-43ED-8131-7494E5B752A6}" type="parTrans" cxnId="{AB41D7F0-4DA6-4EC8-AA4C-B45CE41316AF}">
      <dgm:prSet/>
      <dgm:spPr/>
      <dgm:t>
        <a:bodyPr/>
        <a:lstStyle/>
        <a:p>
          <a:endParaRPr lang="en-US"/>
        </a:p>
      </dgm:t>
    </dgm:pt>
    <dgm:pt modelId="{9F9A4FCC-0DAF-44AF-BD3C-538ED468052F}" type="sibTrans" cxnId="{AB41D7F0-4DA6-4EC8-AA4C-B45CE41316AF}">
      <dgm:prSet/>
      <dgm:spPr/>
      <dgm:t>
        <a:bodyPr/>
        <a:lstStyle/>
        <a:p>
          <a:pPr>
            <a:lnSpc>
              <a:spcPct val="100000"/>
            </a:lnSpc>
          </a:pPr>
          <a:endParaRPr lang="en-US"/>
        </a:p>
      </dgm:t>
    </dgm:pt>
    <dgm:pt modelId="{2A98E580-1A14-4FA4-AAA5-8CFA1A558747}">
      <dgm:prSet/>
      <dgm:spPr/>
      <dgm:t>
        <a:bodyPr/>
        <a:lstStyle/>
        <a:p>
          <a:pPr>
            <a:lnSpc>
              <a:spcPct val="100000"/>
            </a:lnSpc>
          </a:pPr>
          <a:r>
            <a:rPr lang="nl-NL"/>
            <a:t>Begin op tijd! Wacht niet te lang.  </a:t>
          </a:r>
          <a:endParaRPr lang="en-US"/>
        </a:p>
      </dgm:t>
    </dgm:pt>
    <dgm:pt modelId="{4D877F13-24F2-409C-ADDC-52FF7CFD1352}" type="parTrans" cxnId="{0B539DA1-1D35-4B5B-8E75-9D1B77D58733}">
      <dgm:prSet/>
      <dgm:spPr/>
      <dgm:t>
        <a:bodyPr/>
        <a:lstStyle/>
        <a:p>
          <a:endParaRPr lang="en-US"/>
        </a:p>
      </dgm:t>
    </dgm:pt>
    <dgm:pt modelId="{D04EB7BD-96AA-4111-B429-9F74617F0C17}" type="sibTrans" cxnId="{0B539DA1-1D35-4B5B-8E75-9D1B77D58733}">
      <dgm:prSet/>
      <dgm:spPr/>
      <dgm:t>
        <a:bodyPr/>
        <a:lstStyle/>
        <a:p>
          <a:pPr>
            <a:lnSpc>
              <a:spcPct val="100000"/>
            </a:lnSpc>
          </a:pPr>
          <a:endParaRPr lang="en-US"/>
        </a:p>
      </dgm:t>
    </dgm:pt>
    <dgm:pt modelId="{2AAD37E2-CFF3-4E1D-A0EB-B07759B62787}">
      <dgm:prSet/>
      <dgm:spPr/>
      <dgm:t>
        <a:bodyPr/>
        <a:lstStyle/>
        <a:p>
          <a:pPr>
            <a:lnSpc>
              <a:spcPct val="100000"/>
            </a:lnSpc>
          </a:pPr>
          <a:r>
            <a:rPr lang="nl-NL" dirty="0" err="1"/>
            <a:t>Loopbaancoaching</a:t>
          </a:r>
          <a:r>
            <a:rPr lang="nl-NL" dirty="0"/>
            <a:t> of scholing. </a:t>
          </a:r>
          <a:endParaRPr lang="en-US" dirty="0"/>
        </a:p>
      </dgm:t>
    </dgm:pt>
    <dgm:pt modelId="{7C61E0D8-2435-4C9C-8E6E-6D686C435853}" type="parTrans" cxnId="{32C75D4B-8DAE-4D83-BA98-4B76F1DF4DB6}">
      <dgm:prSet/>
      <dgm:spPr/>
      <dgm:t>
        <a:bodyPr/>
        <a:lstStyle/>
        <a:p>
          <a:endParaRPr lang="en-US"/>
        </a:p>
      </dgm:t>
    </dgm:pt>
    <dgm:pt modelId="{4AA96B0A-5EFB-46C4-BE73-E195D0CDC1AB}" type="sibTrans" cxnId="{32C75D4B-8DAE-4D83-BA98-4B76F1DF4DB6}">
      <dgm:prSet/>
      <dgm:spPr/>
      <dgm:t>
        <a:bodyPr/>
        <a:lstStyle/>
        <a:p>
          <a:pPr>
            <a:lnSpc>
              <a:spcPct val="100000"/>
            </a:lnSpc>
          </a:pPr>
          <a:endParaRPr lang="en-US"/>
        </a:p>
      </dgm:t>
    </dgm:pt>
    <dgm:pt modelId="{2C17C651-81BB-4BB2-BBB4-9BDF79AD4FE4}">
      <dgm:prSet/>
      <dgm:spPr/>
      <dgm:t>
        <a:bodyPr/>
        <a:lstStyle/>
        <a:p>
          <a:pPr>
            <a:lnSpc>
              <a:spcPct val="100000"/>
            </a:lnSpc>
          </a:pPr>
          <a:r>
            <a:rPr lang="nl-NL"/>
            <a:t>STAP budget</a:t>
          </a:r>
          <a:endParaRPr lang="en-US"/>
        </a:p>
      </dgm:t>
    </dgm:pt>
    <dgm:pt modelId="{1D000FE2-7F8D-4250-8B81-9AD799971E5C}" type="parTrans" cxnId="{59567295-1F48-42D5-8547-28595B20BC56}">
      <dgm:prSet/>
      <dgm:spPr/>
      <dgm:t>
        <a:bodyPr/>
        <a:lstStyle/>
        <a:p>
          <a:endParaRPr lang="en-US"/>
        </a:p>
      </dgm:t>
    </dgm:pt>
    <dgm:pt modelId="{535CA225-13E0-4651-81FF-C2BF219E71A8}" type="sibTrans" cxnId="{59567295-1F48-42D5-8547-28595B20BC56}">
      <dgm:prSet/>
      <dgm:spPr/>
      <dgm:t>
        <a:bodyPr/>
        <a:lstStyle/>
        <a:p>
          <a:pPr>
            <a:lnSpc>
              <a:spcPct val="100000"/>
            </a:lnSpc>
          </a:pPr>
          <a:endParaRPr lang="en-US"/>
        </a:p>
      </dgm:t>
    </dgm:pt>
    <dgm:pt modelId="{1CD500CD-7CD6-47F7-866C-B4F3506BC140}">
      <dgm:prSet/>
      <dgm:spPr/>
      <dgm:t>
        <a:bodyPr/>
        <a:lstStyle/>
        <a:p>
          <a:pPr>
            <a:lnSpc>
              <a:spcPct val="100000"/>
            </a:lnSpc>
          </a:pPr>
          <a:r>
            <a:rPr lang="nl-NL" dirty="0"/>
            <a:t>Spoor 1 en Spoor 2 </a:t>
          </a:r>
          <a:endParaRPr lang="en-US" dirty="0"/>
        </a:p>
      </dgm:t>
    </dgm:pt>
    <dgm:pt modelId="{7476EF4B-34BC-42D0-ADFE-08422104697A}" type="parTrans" cxnId="{F7241CD0-347B-4908-AA01-AF2F932385A7}">
      <dgm:prSet/>
      <dgm:spPr/>
      <dgm:t>
        <a:bodyPr/>
        <a:lstStyle/>
        <a:p>
          <a:endParaRPr lang="en-US"/>
        </a:p>
      </dgm:t>
    </dgm:pt>
    <dgm:pt modelId="{D9CA1D0E-0EF6-48B4-98A3-BA65775D18B4}" type="sibTrans" cxnId="{F7241CD0-347B-4908-AA01-AF2F932385A7}">
      <dgm:prSet/>
      <dgm:spPr/>
      <dgm:t>
        <a:bodyPr/>
        <a:lstStyle/>
        <a:p>
          <a:pPr>
            <a:lnSpc>
              <a:spcPct val="100000"/>
            </a:lnSpc>
          </a:pPr>
          <a:endParaRPr lang="en-US"/>
        </a:p>
      </dgm:t>
    </dgm:pt>
    <dgm:pt modelId="{95B9733E-A704-4F89-BB9C-9F070856A753}">
      <dgm:prSet/>
      <dgm:spPr/>
      <dgm:t>
        <a:bodyPr/>
        <a:lstStyle/>
        <a:p>
          <a:pPr>
            <a:lnSpc>
              <a:spcPct val="100000"/>
            </a:lnSpc>
          </a:pPr>
          <a:r>
            <a:rPr lang="nl-NL" dirty="0"/>
            <a:t>Vraag om goede begeleiding- verplichting werkgever </a:t>
          </a:r>
          <a:endParaRPr lang="en-US" dirty="0"/>
        </a:p>
      </dgm:t>
    </dgm:pt>
    <dgm:pt modelId="{0FF139D1-F7FB-432A-8F94-76D13D9962E6}" type="parTrans" cxnId="{2CBC34B7-7C1A-4D98-9041-636B0FE41C3D}">
      <dgm:prSet/>
      <dgm:spPr/>
      <dgm:t>
        <a:bodyPr/>
        <a:lstStyle/>
        <a:p>
          <a:endParaRPr lang="en-US"/>
        </a:p>
      </dgm:t>
    </dgm:pt>
    <dgm:pt modelId="{718963BF-3106-4A08-9B5B-23B694D5A296}" type="sibTrans" cxnId="{2CBC34B7-7C1A-4D98-9041-636B0FE41C3D}">
      <dgm:prSet/>
      <dgm:spPr/>
      <dgm:t>
        <a:bodyPr/>
        <a:lstStyle/>
        <a:p>
          <a:pPr>
            <a:lnSpc>
              <a:spcPct val="100000"/>
            </a:lnSpc>
          </a:pPr>
          <a:endParaRPr lang="en-US"/>
        </a:p>
      </dgm:t>
    </dgm:pt>
    <dgm:pt modelId="{EBC103A4-235D-4A32-9C50-53AF541BD28F}">
      <dgm:prSet/>
      <dgm:spPr/>
      <dgm:t>
        <a:bodyPr/>
        <a:lstStyle/>
        <a:p>
          <a:pPr>
            <a:lnSpc>
              <a:spcPct val="100000"/>
            </a:lnSpc>
          </a:pPr>
          <a:r>
            <a:rPr lang="nl-NL" dirty="0"/>
            <a:t>Doe het niet alleen.</a:t>
          </a:r>
        </a:p>
      </dgm:t>
    </dgm:pt>
    <dgm:pt modelId="{9A226B85-E118-4E5F-958D-5861259EF207}" type="parTrans" cxnId="{6D995098-E94E-4077-8503-220F41AB998E}">
      <dgm:prSet/>
      <dgm:spPr/>
      <dgm:t>
        <a:bodyPr/>
        <a:lstStyle/>
        <a:p>
          <a:endParaRPr lang="nl-NL"/>
        </a:p>
      </dgm:t>
    </dgm:pt>
    <dgm:pt modelId="{C23BC272-F45B-4E0F-974D-9C68F1A704D6}" type="sibTrans" cxnId="{6D995098-E94E-4077-8503-220F41AB998E}">
      <dgm:prSet/>
      <dgm:spPr/>
      <dgm:t>
        <a:bodyPr/>
        <a:lstStyle/>
        <a:p>
          <a:endParaRPr lang="nl-NL"/>
        </a:p>
      </dgm:t>
    </dgm:pt>
    <dgm:pt modelId="{0675D12F-E579-4AF1-9324-340CE72F9C14}" type="pres">
      <dgm:prSet presAssocID="{8395A1F9-7F47-413C-BAC5-2805FE504B49}" presName="root" presStyleCnt="0">
        <dgm:presLayoutVars>
          <dgm:dir/>
          <dgm:resizeHandles val="exact"/>
        </dgm:presLayoutVars>
      </dgm:prSet>
      <dgm:spPr/>
    </dgm:pt>
    <dgm:pt modelId="{213A432D-B3B2-4FB4-A199-A33D38E2B74E}" type="pres">
      <dgm:prSet presAssocID="{8395A1F9-7F47-413C-BAC5-2805FE504B49}" presName="container" presStyleCnt="0">
        <dgm:presLayoutVars>
          <dgm:dir/>
          <dgm:resizeHandles val="exact"/>
        </dgm:presLayoutVars>
      </dgm:prSet>
      <dgm:spPr/>
    </dgm:pt>
    <dgm:pt modelId="{A4C902C3-28DE-4CC1-8E5A-1199AB0065CA}" type="pres">
      <dgm:prSet presAssocID="{54ACE079-6DBB-4E42-A0E3-949EC27EA414}" presName="compNode" presStyleCnt="0"/>
      <dgm:spPr/>
    </dgm:pt>
    <dgm:pt modelId="{FE4E4B6C-FB57-43FD-8D1B-BD7DA954AAB8}" type="pres">
      <dgm:prSet presAssocID="{54ACE079-6DBB-4E42-A0E3-949EC27EA414}" presName="iconBgRect" presStyleLbl="bgShp" presStyleIdx="0" presStyleCnt="9"/>
      <dgm:spPr/>
    </dgm:pt>
    <dgm:pt modelId="{9E9FBA00-9A28-407B-9C90-2FBD5C349DAC}" type="pres">
      <dgm:prSet presAssocID="{54ACE079-6DBB-4E42-A0E3-949EC27EA414}" presName="iconRect" presStyleLbl="node1" presStyleIdx="0" presStyleCnt="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ard Room"/>
        </a:ext>
      </dgm:extLst>
    </dgm:pt>
    <dgm:pt modelId="{B37F0E6B-C3AC-4FB7-8B64-3BD673C272B0}" type="pres">
      <dgm:prSet presAssocID="{54ACE079-6DBB-4E42-A0E3-949EC27EA414}" presName="spaceRect" presStyleCnt="0"/>
      <dgm:spPr/>
    </dgm:pt>
    <dgm:pt modelId="{72F5319A-0D67-4883-8FE7-AD7B4348E60F}" type="pres">
      <dgm:prSet presAssocID="{54ACE079-6DBB-4E42-A0E3-949EC27EA414}" presName="textRect" presStyleLbl="revTx" presStyleIdx="0" presStyleCnt="9">
        <dgm:presLayoutVars>
          <dgm:chMax val="1"/>
          <dgm:chPref val="1"/>
        </dgm:presLayoutVars>
      </dgm:prSet>
      <dgm:spPr/>
    </dgm:pt>
    <dgm:pt modelId="{2099F4AD-44E3-4962-9FA0-CFC1E30750FD}" type="pres">
      <dgm:prSet presAssocID="{21854B0C-F3F2-4445-8251-352569EA23E5}" presName="sibTrans" presStyleLbl="sibTrans2D1" presStyleIdx="0" presStyleCnt="0"/>
      <dgm:spPr/>
    </dgm:pt>
    <dgm:pt modelId="{DF921961-2CB5-41E5-BD07-13C95B06E62A}" type="pres">
      <dgm:prSet presAssocID="{5402DF16-9A12-47C4-B77B-AE24A34A4E0E}" presName="compNode" presStyleCnt="0"/>
      <dgm:spPr/>
    </dgm:pt>
    <dgm:pt modelId="{9FEEBF51-76D6-4B04-9961-1ED44E66974B}" type="pres">
      <dgm:prSet presAssocID="{5402DF16-9A12-47C4-B77B-AE24A34A4E0E}" presName="iconBgRect" presStyleLbl="bgShp" presStyleIdx="1" presStyleCnt="9"/>
      <dgm:spPr/>
    </dgm:pt>
    <dgm:pt modelId="{917039E8-0854-4FBE-8EA5-1B2224D146A4}" type="pres">
      <dgm:prSet presAssocID="{5402DF16-9A12-47C4-B77B-AE24A34A4E0E}" presName="iconRect" presStyleLbl="node1" presStyleIdx="1" presStyleCnt="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ng"/>
        </a:ext>
      </dgm:extLst>
    </dgm:pt>
    <dgm:pt modelId="{4D7DBF47-A258-497E-A74C-15976D30B27A}" type="pres">
      <dgm:prSet presAssocID="{5402DF16-9A12-47C4-B77B-AE24A34A4E0E}" presName="spaceRect" presStyleCnt="0"/>
      <dgm:spPr/>
    </dgm:pt>
    <dgm:pt modelId="{6F38A193-BF97-4ABB-8416-403E0FFB2736}" type="pres">
      <dgm:prSet presAssocID="{5402DF16-9A12-47C4-B77B-AE24A34A4E0E}" presName="textRect" presStyleLbl="revTx" presStyleIdx="1" presStyleCnt="9">
        <dgm:presLayoutVars>
          <dgm:chMax val="1"/>
          <dgm:chPref val="1"/>
        </dgm:presLayoutVars>
      </dgm:prSet>
      <dgm:spPr/>
    </dgm:pt>
    <dgm:pt modelId="{65F5F9F8-0FA9-4B52-8F8F-5419C3BD67D0}" type="pres">
      <dgm:prSet presAssocID="{5AAC9862-E5FC-4286-B6A3-BB1539F7A024}" presName="sibTrans" presStyleLbl="sibTrans2D1" presStyleIdx="0" presStyleCnt="0"/>
      <dgm:spPr/>
    </dgm:pt>
    <dgm:pt modelId="{CA233F13-460E-4DD2-82E5-DB0BA5D9152B}" type="pres">
      <dgm:prSet presAssocID="{3C0B5497-A02E-46AC-93DC-D86E7A40EF42}" presName="compNode" presStyleCnt="0"/>
      <dgm:spPr/>
    </dgm:pt>
    <dgm:pt modelId="{35BBA8C7-B105-4EE7-8A37-A7E2E1C3C4D1}" type="pres">
      <dgm:prSet presAssocID="{3C0B5497-A02E-46AC-93DC-D86E7A40EF42}" presName="iconBgRect" presStyleLbl="bgShp" presStyleIdx="2" presStyleCnt="9"/>
      <dgm:spPr/>
    </dgm:pt>
    <dgm:pt modelId="{E0F65F4F-8DBA-40E5-80F2-431BD276A1F9}" type="pres">
      <dgm:prSet presAssocID="{3C0B5497-A02E-46AC-93DC-D86E7A40EF42}" presName="iconRect" presStyleLbl="node1" presStyleIdx="2" presStyleCnt="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ruipen"/>
        </a:ext>
      </dgm:extLst>
    </dgm:pt>
    <dgm:pt modelId="{C5A58BC2-2CBF-4E21-AC25-0C4E17186018}" type="pres">
      <dgm:prSet presAssocID="{3C0B5497-A02E-46AC-93DC-D86E7A40EF42}" presName="spaceRect" presStyleCnt="0"/>
      <dgm:spPr/>
    </dgm:pt>
    <dgm:pt modelId="{560AE28D-EF3F-40CA-A03C-700B4E8111DB}" type="pres">
      <dgm:prSet presAssocID="{3C0B5497-A02E-46AC-93DC-D86E7A40EF42}" presName="textRect" presStyleLbl="revTx" presStyleIdx="2" presStyleCnt="9">
        <dgm:presLayoutVars>
          <dgm:chMax val="1"/>
          <dgm:chPref val="1"/>
        </dgm:presLayoutVars>
      </dgm:prSet>
      <dgm:spPr/>
    </dgm:pt>
    <dgm:pt modelId="{D8ACF31D-6770-4075-A8A0-A4E9C14CBF4C}" type="pres">
      <dgm:prSet presAssocID="{9F9A4FCC-0DAF-44AF-BD3C-538ED468052F}" presName="sibTrans" presStyleLbl="sibTrans2D1" presStyleIdx="0" presStyleCnt="0"/>
      <dgm:spPr/>
    </dgm:pt>
    <dgm:pt modelId="{3661BD3D-383F-4377-BB1F-88E1E1EF70AD}" type="pres">
      <dgm:prSet presAssocID="{2A98E580-1A14-4FA4-AAA5-8CFA1A558747}" presName="compNode" presStyleCnt="0"/>
      <dgm:spPr/>
    </dgm:pt>
    <dgm:pt modelId="{181828A5-5CBA-4FD0-B0FD-B00CD55C9B59}" type="pres">
      <dgm:prSet presAssocID="{2A98E580-1A14-4FA4-AAA5-8CFA1A558747}" presName="iconBgRect" presStyleLbl="bgShp" presStyleIdx="3" presStyleCnt="9"/>
      <dgm:spPr/>
    </dgm:pt>
    <dgm:pt modelId="{EE486F54-6603-4344-BB8E-58CEA69C8C9C}" type="pres">
      <dgm:prSet presAssocID="{2A98E580-1A14-4FA4-AAA5-8CFA1A558747}" presName="iconRect" presStyleLbl="node1" presStyleIdx="3" presStyleCnt="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Zandloper voltooid"/>
        </a:ext>
      </dgm:extLst>
    </dgm:pt>
    <dgm:pt modelId="{0F94E08D-9E07-4498-AD85-D4CF595CEECB}" type="pres">
      <dgm:prSet presAssocID="{2A98E580-1A14-4FA4-AAA5-8CFA1A558747}" presName="spaceRect" presStyleCnt="0"/>
      <dgm:spPr/>
    </dgm:pt>
    <dgm:pt modelId="{58649BF0-6637-414A-BC05-F9AEA3494B27}" type="pres">
      <dgm:prSet presAssocID="{2A98E580-1A14-4FA4-AAA5-8CFA1A558747}" presName="textRect" presStyleLbl="revTx" presStyleIdx="3" presStyleCnt="9">
        <dgm:presLayoutVars>
          <dgm:chMax val="1"/>
          <dgm:chPref val="1"/>
        </dgm:presLayoutVars>
      </dgm:prSet>
      <dgm:spPr/>
    </dgm:pt>
    <dgm:pt modelId="{3AE91F32-BF98-4554-A2E3-07257C94C51E}" type="pres">
      <dgm:prSet presAssocID="{D04EB7BD-96AA-4111-B429-9F74617F0C17}" presName="sibTrans" presStyleLbl="sibTrans2D1" presStyleIdx="0" presStyleCnt="0"/>
      <dgm:spPr/>
    </dgm:pt>
    <dgm:pt modelId="{96D3F906-FEEC-4511-ACF3-FE4D620C0111}" type="pres">
      <dgm:prSet presAssocID="{2AAD37E2-CFF3-4E1D-A0EB-B07759B62787}" presName="compNode" presStyleCnt="0"/>
      <dgm:spPr/>
    </dgm:pt>
    <dgm:pt modelId="{47744287-2F77-4B04-9E89-C4E3A7ED6C11}" type="pres">
      <dgm:prSet presAssocID="{2AAD37E2-CFF3-4E1D-A0EB-B07759B62787}" presName="iconBgRect" presStyleLbl="bgShp" presStyleIdx="4" presStyleCnt="9"/>
      <dgm:spPr/>
    </dgm:pt>
    <dgm:pt modelId="{AE1B600E-DF62-4A8F-BCDE-63A7BD584202}" type="pres">
      <dgm:prSet presAssocID="{2AAD37E2-CFF3-4E1D-A0EB-B07759B62787}" presName="iconRect" presStyleLbl="node1" presStyleIdx="4" presStyleCnt="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nfused Person"/>
        </a:ext>
      </dgm:extLst>
    </dgm:pt>
    <dgm:pt modelId="{04E22BA1-BD90-4FB9-85AC-A01497E698F3}" type="pres">
      <dgm:prSet presAssocID="{2AAD37E2-CFF3-4E1D-A0EB-B07759B62787}" presName="spaceRect" presStyleCnt="0"/>
      <dgm:spPr/>
    </dgm:pt>
    <dgm:pt modelId="{9B369E20-CF0C-499A-9A37-42EB72E0EBA9}" type="pres">
      <dgm:prSet presAssocID="{2AAD37E2-CFF3-4E1D-A0EB-B07759B62787}" presName="textRect" presStyleLbl="revTx" presStyleIdx="4" presStyleCnt="9">
        <dgm:presLayoutVars>
          <dgm:chMax val="1"/>
          <dgm:chPref val="1"/>
        </dgm:presLayoutVars>
      </dgm:prSet>
      <dgm:spPr/>
    </dgm:pt>
    <dgm:pt modelId="{54994ECE-476F-4BAE-8ED4-130D49B6EDAF}" type="pres">
      <dgm:prSet presAssocID="{4AA96B0A-5EFB-46C4-BE73-E195D0CDC1AB}" presName="sibTrans" presStyleLbl="sibTrans2D1" presStyleIdx="0" presStyleCnt="0"/>
      <dgm:spPr/>
    </dgm:pt>
    <dgm:pt modelId="{3A7CB824-A634-4414-9213-89087FEC3173}" type="pres">
      <dgm:prSet presAssocID="{2C17C651-81BB-4BB2-BBB4-9BDF79AD4FE4}" presName="compNode" presStyleCnt="0"/>
      <dgm:spPr/>
    </dgm:pt>
    <dgm:pt modelId="{EB60FD0C-91DC-46C9-8364-560B8B49612E}" type="pres">
      <dgm:prSet presAssocID="{2C17C651-81BB-4BB2-BBB4-9BDF79AD4FE4}" presName="iconBgRect" presStyleLbl="bgShp" presStyleIdx="5" presStyleCnt="9"/>
      <dgm:spPr/>
    </dgm:pt>
    <dgm:pt modelId="{B696D0F5-8CAD-44D8-9CD1-7A9361993907}" type="pres">
      <dgm:prSet presAssocID="{2C17C651-81BB-4BB2-BBB4-9BDF79AD4FE4}" presName="iconRect" presStyleLbl="node1" presStyleIdx="5" presStyleCnt="9"/>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eld"/>
        </a:ext>
      </dgm:extLst>
    </dgm:pt>
    <dgm:pt modelId="{1505662E-8366-44E5-A06A-23F29BA40C5A}" type="pres">
      <dgm:prSet presAssocID="{2C17C651-81BB-4BB2-BBB4-9BDF79AD4FE4}" presName="spaceRect" presStyleCnt="0"/>
      <dgm:spPr/>
    </dgm:pt>
    <dgm:pt modelId="{A4A05BBC-DFF9-41AE-90B4-D5F3CA2AC3BD}" type="pres">
      <dgm:prSet presAssocID="{2C17C651-81BB-4BB2-BBB4-9BDF79AD4FE4}" presName="textRect" presStyleLbl="revTx" presStyleIdx="5" presStyleCnt="9">
        <dgm:presLayoutVars>
          <dgm:chMax val="1"/>
          <dgm:chPref val="1"/>
        </dgm:presLayoutVars>
      </dgm:prSet>
      <dgm:spPr/>
    </dgm:pt>
    <dgm:pt modelId="{C5D80748-F7C1-4903-B743-210011ADFBFB}" type="pres">
      <dgm:prSet presAssocID="{535CA225-13E0-4651-81FF-C2BF219E71A8}" presName="sibTrans" presStyleLbl="sibTrans2D1" presStyleIdx="0" presStyleCnt="0"/>
      <dgm:spPr/>
    </dgm:pt>
    <dgm:pt modelId="{047BA5EE-FDCC-432D-A758-1E3B865B9360}" type="pres">
      <dgm:prSet presAssocID="{1CD500CD-7CD6-47F7-866C-B4F3506BC140}" presName="compNode" presStyleCnt="0"/>
      <dgm:spPr/>
    </dgm:pt>
    <dgm:pt modelId="{8732D121-01D7-4095-BB1A-C11C2C23EB20}" type="pres">
      <dgm:prSet presAssocID="{1CD500CD-7CD6-47F7-866C-B4F3506BC140}" presName="iconBgRect" presStyleLbl="bgShp" presStyleIdx="6" presStyleCnt="9"/>
      <dgm:spPr/>
    </dgm:pt>
    <dgm:pt modelId="{F0308388-1A66-4AC1-9169-2CB7A6082B43}" type="pres">
      <dgm:prSet presAssocID="{1CD500CD-7CD6-47F7-866C-B4F3506BC140}" presName="iconRect" presStyleLbl="node1" presStyleIdx="6" presStyleCnt="9"/>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Trein"/>
        </a:ext>
      </dgm:extLst>
    </dgm:pt>
    <dgm:pt modelId="{420363AA-BAC3-448F-9E81-51887368A660}" type="pres">
      <dgm:prSet presAssocID="{1CD500CD-7CD6-47F7-866C-B4F3506BC140}" presName="spaceRect" presStyleCnt="0"/>
      <dgm:spPr/>
    </dgm:pt>
    <dgm:pt modelId="{F6878311-3827-4B60-A6A6-0C0C7F001529}" type="pres">
      <dgm:prSet presAssocID="{1CD500CD-7CD6-47F7-866C-B4F3506BC140}" presName="textRect" presStyleLbl="revTx" presStyleIdx="6" presStyleCnt="9">
        <dgm:presLayoutVars>
          <dgm:chMax val="1"/>
          <dgm:chPref val="1"/>
        </dgm:presLayoutVars>
      </dgm:prSet>
      <dgm:spPr/>
    </dgm:pt>
    <dgm:pt modelId="{0CCAD8B3-E056-439D-9D87-0393E0498F8D}" type="pres">
      <dgm:prSet presAssocID="{D9CA1D0E-0EF6-48B4-98A3-BA65775D18B4}" presName="sibTrans" presStyleLbl="sibTrans2D1" presStyleIdx="0" presStyleCnt="0"/>
      <dgm:spPr/>
    </dgm:pt>
    <dgm:pt modelId="{6E12432B-920C-458E-A2AC-BD00E47D3A9D}" type="pres">
      <dgm:prSet presAssocID="{95B9733E-A704-4F89-BB9C-9F070856A753}" presName="compNode" presStyleCnt="0"/>
      <dgm:spPr/>
    </dgm:pt>
    <dgm:pt modelId="{890A5E1C-CD4B-4353-94B0-25F8EA3A7B91}" type="pres">
      <dgm:prSet presAssocID="{95B9733E-A704-4F89-BB9C-9F070856A753}" presName="iconBgRect" presStyleLbl="bgShp" presStyleIdx="7" presStyleCnt="9"/>
      <dgm:spPr/>
    </dgm:pt>
    <dgm:pt modelId="{70E43854-6AED-4D18-A0AA-F91195AD8265}" type="pres">
      <dgm:prSet presAssocID="{95B9733E-A704-4F89-BB9C-9F070856A753}" presName="iconRect" presStyleLbl="node1" presStyleIdx="7" presStyleCnt="9"/>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Help"/>
        </a:ext>
      </dgm:extLst>
    </dgm:pt>
    <dgm:pt modelId="{ED67ECE4-2624-488D-8900-15EB7419F44A}" type="pres">
      <dgm:prSet presAssocID="{95B9733E-A704-4F89-BB9C-9F070856A753}" presName="spaceRect" presStyleCnt="0"/>
      <dgm:spPr/>
    </dgm:pt>
    <dgm:pt modelId="{3E255A47-D35D-44CD-90DE-81D1E20F30A7}" type="pres">
      <dgm:prSet presAssocID="{95B9733E-A704-4F89-BB9C-9F070856A753}" presName="textRect" presStyleLbl="revTx" presStyleIdx="7" presStyleCnt="9">
        <dgm:presLayoutVars>
          <dgm:chMax val="1"/>
          <dgm:chPref val="1"/>
        </dgm:presLayoutVars>
      </dgm:prSet>
      <dgm:spPr/>
    </dgm:pt>
    <dgm:pt modelId="{4F9EFE79-1D68-46F9-9208-01DFC8647C36}" type="pres">
      <dgm:prSet presAssocID="{718963BF-3106-4A08-9B5B-23B694D5A296}" presName="sibTrans" presStyleLbl="sibTrans2D1" presStyleIdx="0" presStyleCnt="0"/>
      <dgm:spPr/>
    </dgm:pt>
    <dgm:pt modelId="{8ACEBB61-4BE9-47A4-B839-A1A6EB29E613}" type="pres">
      <dgm:prSet presAssocID="{EBC103A4-235D-4A32-9C50-53AF541BD28F}" presName="compNode" presStyleCnt="0"/>
      <dgm:spPr/>
    </dgm:pt>
    <dgm:pt modelId="{88A41407-09A7-4B75-88D2-6C37FDD19DB4}" type="pres">
      <dgm:prSet presAssocID="{EBC103A4-235D-4A32-9C50-53AF541BD28F}" presName="iconBgRect" presStyleLbl="bgShp" presStyleIdx="8" presStyleCnt="9"/>
      <dgm:spPr/>
    </dgm:pt>
    <dgm:pt modelId="{3FEF8DAC-FFDD-4C28-AF46-594FC3F3E234}" type="pres">
      <dgm:prSet presAssocID="{EBC103A4-235D-4A32-9C50-53AF541BD28F}" presName="iconRect" presStyleLbl="node1" presStyleIdx="8" presStyleCnt="9"/>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a:blipFill>
      </dgm:spPr>
      <dgm:extLst>
        <a:ext uri="{E40237B7-FDA0-4F09-8148-C483321AD2D9}">
          <dgm14:cNvPr xmlns:dgm14="http://schemas.microsoft.com/office/drawing/2010/diagram" id="0" name="" descr="Groep silhouet"/>
        </a:ext>
      </dgm:extLst>
    </dgm:pt>
    <dgm:pt modelId="{CF5C4283-B096-4235-8C01-52E3CF22FC57}" type="pres">
      <dgm:prSet presAssocID="{EBC103A4-235D-4A32-9C50-53AF541BD28F}" presName="spaceRect" presStyleCnt="0"/>
      <dgm:spPr/>
    </dgm:pt>
    <dgm:pt modelId="{E7433A17-D3E3-45B7-B456-8CBB4C93BB6C}" type="pres">
      <dgm:prSet presAssocID="{EBC103A4-235D-4A32-9C50-53AF541BD28F}" presName="textRect" presStyleLbl="revTx" presStyleIdx="8" presStyleCnt="9" custLinFactNeighborX="-7931" custLinFactNeighborY="-12340">
        <dgm:presLayoutVars>
          <dgm:chMax val="1"/>
          <dgm:chPref val="1"/>
        </dgm:presLayoutVars>
      </dgm:prSet>
      <dgm:spPr/>
    </dgm:pt>
  </dgm:ptLst>
  <dgm:cxnLst>
    <dgm:cxn modelId="{08BC160A-F610-42FD-9226-1737C6BC4759}" type="presOf" srcId="{718963BF-3106-4A08-9B5B-23B694D5A296}" destId="{4F9EFE79-1D68-46F9-9208-01DFC8647C36}" srcOrd="0" destOrd="0" presId="urn:microsoft.com/office/officeart/2018/2/layout/IconCircleList"/>
    <dgm:cxn modelId="{3935870D-73A6-4C94-B25D-FEEF0344EEE8}" type="presOf" srcId="{D04EB7BD-96AA-4111-B429-9F74617F0C17}" destId="{3AE91F32-BF98-4554-A2E3-07257C94C51E}" srcOrd="0" destOrd="0" presId="urn:microsoft.com/office/officeart/2018/2/layout/IconCircleList"/>
    <dgm:cxn modelId="{6B1EBA24-E521-46C5-BDE7-8B79BB837C31}" type="presOf" srcId="{2C17C651-81BB-4BB2-BBB4-9BDF79AD4FE4}" destId="{A4A05BBC-DFF9-41AE-90B4-D5F3CA2AC3BD}" srcOrd="0" destOrd="0" presId="urn:microsoft.com/office/officeart/2018/2/layout/IconCircleList"/>
    <dgm:cxn modelId="{2322512F-4445-423E-BACD-380272AAB00D}" type="presOf" srcId="{8395A1F9-7F47-413C-BAC5-2805FE504B49}" destId="{0675D12F-E579-4AF1-9324-340CE72F9C14}" srcOrd="0" destOrd="0" presId="urn:microsoft.com/office/officeart/2018/2/layout/IconCircleList"/>
    <dgm:cxn modelId="{08B62630-5BE1-4400-9D02-B5FE4A2E1304}" type="presOf" srcId="{3C0B5497-A02E-46AC-93DC-D86E7A40EF42}" destId="{560AE28D-EF3F-40CA-A03C-700B4E8111DB}" srcOrd="0" destOrd="0" presId="urn:microsoft.com/office/officeart/2018/2/layout/IconCircleList"/>
    <dgm:cxn modelId="{4EEA4F33-C9F1-47CC-AD7C-6EDA872F34A4}" type="presOf" srcId="{1CD500CD-7CD6-47F7-866C-B4F3506BC140}" destId="{F6878311-3827-4B60-A6A6-0C0C7F001529}" srcOrd="0" destOrd="0" presId="urn:microsoft.com/office/officeart/2018/2/layout/IconCircleList"/>
    <dgm:cxn modelId="{0D490C62-BE2B-44AD-AE6F-4D7FFE799D94}" type="presOf" srcId="{2A98E580-1A14-4FA4-AAA5-8CFA1A558747}" destId="{58649BF0-6637-414A-BC05-F9AEA3494B27}" srcOrd="0" destOrd="0" presId="urn:microsoft.com/office/officeart/2018/2/layout/IconCircleList"/>
    <dgm:cxn modelId="{A74E5263-782C-41F1-9C51-AB9DCB5C595F}" type="presOf" srcId="{21854B0C-F3F2-4445-8251-352569EA23E5}" destId="{2099F4AD-44E3-4962-9FA0-CFC1E30750FD}" srcOrd="0" destOrd="0" presId="urn:microsoft.com/office/officeart/2018/2/layout/IconCircleList"/>
    <dgm:cxn modelId="{AAB01849-B93B-481A-B26D-1411255CE6E1}" srcId="{8395A1F9-7F47-413C-BAC5-2805FE504B49}" destId="{54ACE079-6DBB-4E42-A0E3-949EC27EA414}" srcOrd="0" destOrd="0" parTransId="{8D2CB308-A156-43E3-B191-908CCF65F43C}" sibTransId="{21854B0C-F3F2-4445-8251-352569EA23E5}"/>
    <dgm:cxn modelId="{32C75D4B-8DAE-4D83-BA98-4B76F1DF4DB6}" srcId="{8395A1F9-7F47-413C-BAC5-2805FE504B49}" destId="{2AAD37E2-CFF3-4E1D-A0EB-B07759B62787}" srcOrd="4" destOrd="0" parTransId="{7C61E0D8-2435-4C9C-8E6E-6D686C435853}" sibTransId="{4AA96B0A-5EFB-46C4-BE73-E195D0CDC1AB}"/>
    <dgm:cxn modelId="{E4E4646D-ED31-45D8-B02A-6CDA643ECBD5}" type="presOf" srcId="{D9CA1D0E-0EF6-48B4-98A3-BA65775D18B4}" destId="{0CCAD8B3-E056-439D-9D87-0393E0498F8D}" srcOrd="0" destOrd="0" presId="urn:microsoft.com/office/officeart/2018/2/layout/IconCircleList"/>
    <dgm:cxn modelId="{3467925A-25DF-4B3D-81C6-94E14842FF25}" type="presOf" srcId="{4AA96B0A-5EFB-46C4-BE73-E195D0CDC1AB}" destId="{54994ECE-476F-4BAE-8ED4-130D49B6EDAF}" srcOrd="0" destOrd="0" presId="urn:microsoft.com/office/officeart/2018/2/layout/IconCircleList"/>
    <dgm:cxn modelId="{C034487D-E4CA-44B4-AA06-05D589F44874}" type="presOf" srcId="{54ACE079-6DBB-4E42-A0E3-949EC27EA414}" destId="{72F5319A-0D67-4883-8FE7-AD7B4348E60F}" srcOrd="0" destOrd="0" presId="urn:microsoft.com/office/officeart/2018/2/layout/IconCircleList"/>
    <dgm:cxn modelId="{78F0D680-AF10-48A5-94B9-01F484F0A1B8}" type="presOf" srcId="{95B9733E-A704-4F89-BB9C-9F070856A753}" destId="{3E255A47-D35D-44CD-90DE-81D1E20F30A7}" srcOrd="0" destOrd="0" presId="urn:microsoft.com/office/officeart/2018/2/layout/IconCircleList"/>
    <dgm:cxn modelId="{B02ADA8F-1B9F-4535-BB62-3608C3C664B5}" type="presOf" srcId="{535CA225-13E0-4651-81FF-C2BF219E71A8}" destId="{C5D80748-F7C1-4903-B743-210011ADFBFB}" srcOrd="0" destOrd="0" presId="urn:microsoft.com/office/officeart/2018/2/layout/IconCircleList"/>
    <dgm:cxn modelId="{59567295-1F48-42D5-8547-28595B20BC56}" srcId="{8395A1F9-7F47-413C-BAC5-2805FE504B49}" destId="{2C17C651-81BB-4BB2-BBB4-9BDF79AD4FE4}" srcOrd="5" destOrd="0" parTransId="{1D000FE2-7F8D-4250-8B81-9AD799971E5C}" sibTransId="{535CA225-13E0-4651-81FF-C2BF219E71A8}"/>
    <dgm:cxn modelId="{6D995098-E94E-4077-8503-220F41AB998E}" srcId="{8395A1F9-7F47-413C-BAC5-2805FE504B49}" destId="{EBC103A4-235D-4A32-9C50-53AF541BD28F}" srcOrd="8" destOrd="0" parTransId="{9A226B85-E118-4E5F-958D-5861259EF207}" sibTransId="{C23BC272-F45B-4E0F-974D-9C68F1A704D6}"/>
    <dgm:cxn modelId="{9FD4599C-39D1-410B-8663-A3ED247DD068}" type="presOf" srcId="{9F9A4FCC-0DAF-44AF-BD3C-538ED468052F}" destId="{D8ACF31D-6770-4075-A8A0-A4E9C14CBF4C}" srcOrd="0" destOrd="0" presId="urn:microsoft.com/office/officeart/2018/2/layout/IconCircleList"/>
    <dgm:cxn modelId="{0B539DA1-1D35-4B5B-8E75-9D1B77D58733}" srcId="{8395A1F9-7F47-413C-BAC5-2805FE504B49}" destId="{2A98E580-1A14-4FA4-AAA5-8CFA1A558747}" srcOrd="3" destOrd="0" parTransId="{4D877F13-24F2-409C-ADDC-52FF7CFD1352}" sibTransId="{D04EB7BD-96AA-4111-B429-9F74617F0C17}"/>
    <dgm:cxn modelId="{7F2AC3B2-C3CD-4556-908F-257A42D994B5}" type="presOf" srcId="{5AAC9862-E5FC-4286-B6A3-BB1539F7A024}" destId="{65F5F9F8-0FA9-4B52-8F8F-5419C3BD67D0}" srcOrd="0" destOrd="0" presId="urn:microsoft.com/office/officeart/2018/2/layout/IconCircleList"/>
    <dgm:cxn modelId="{A72474B5-83B9-4099-A0CA-6B1B580852C6}" srcId="{8395A1F9-7F47-413C-BAC5-2805FE504B49}" destId="{5402DF16-9A12-47C4-B77B-AE24A34A4E0E}" srcOrd="1" destOrd="0" parTransId="{DA91EF92-8350-4869-A050-66B9E074862F}" sibTransId="{5AAC9862-E5FC-4286-B6A3-BB1539F7A024}"/>
    <dgm:cxn modelId="{2CBC34B7-7C1A-4D98-9041-636B0FE41C3D}" srcId="{8395A1F9-7F47-413C-BAC5-2805FE504B49}" destId="{95B9733E-A704-4F89-BB9C-9F070856A753}" srcOrd="7" destOrd="0" parTransId="{0FF139D1-F7FB-432A-8F94-76D13D9962E6}" sibTransId="{718963BF-3106-4A08-9B5B-23B694D5A296}"/>
    <dgm:cxn modelId="{F7241CD0-347B-4908-AA01-AF2F932385A7}" srcId="{8395A1F9-7F47-413C-BAC5-2805FE504B49}" destId="{1CD500CD-7CD6-47F7-866C-B4F3506BC140}" srcOrd="6" destOrd="0" parTransId="{7476EF4B-34BC-42D0-ADFE-08422104697A}" sibTransId="{D9CA1D0E-0EF6-48B4-98A3-BA65775D18B4}"/>
    <dgm:cxn modelId="{966714DF-8F77-4B66-82E9-C51474886156}" type="presOf" srcId="{2AAD37E2-CFF3-4E1D-A0EB-B07759B62787}" destId="{9B369E20-CF0C-499A-9A37-42EB72E0EBA9}" srcOrd="0" destOrd="0" presId="urn:microsoft.com/office/officeart/2018/2/layout/IconCircleList"/>
    <dgm:cxn modelId="{639F6BE5-9CCB-4D40-97F9-B9AE83C5B5DD}" type="presOf" srcId="{EBC103A4-235D-4A32-9C50-53AF541BD28F}" destId="{E7433A17-D3E3-45B7-B456-8CBB4C93BB6C}" srcOrd="0" destOrd="0" presId="urn:microsoft.com/office/officeart/2018/2/layout/IconCircleList"/>
    <dgm:cxn modelId="{AB41D7F0-4DA6-4EC8-AA4C-B45CE41316AF}" srcId="{8395A1F9-7F47-413C-BAC5-2805FE504B49}" destId="{3C0B5497-A02E-46AC-93DC-D86E7A40EF42}" srcOrd="2" destOrd="0" parTransId="{270582C8-17FB-43ED-8131-7494E5B752A6}" sibTransId="{9F9A4FCC-0DAF-44AF-BD3C-538ED468052F}"/>
    <dgm:cxn modelId="{407C21F9-8EA2-4F49-908B-F5FB77501786}" type="presOf" srcId="{5402DF16-9A12-47C4-B77B-AE24A34A4E0E}" destId="{6F38A193-BF97-4ABB-8416-403E0FFB2736}" srcOrd="0" destOrd="0" presId="urn:microsoft.com/office/officeart/2018/2/layout/IconCircleList"/>
    <dgm:cxn modelId="{2D018AC3-8815-4259-B856-1ACD45B105F5}" type="presParOf" srcId="{0675D12F-E579-4AF1-9324-340CE72F9C14}" destId="{213A432D-B3B2-4FB4-A199-A33D38E2B74E}" srcOrd="0" destOrd="0" presId="urn:microsoft.com/office/officeart/2018/2/layout/IconCircleList"/>
    <dgm:cxn modelId="{A79D5EF3-3893-4C70-B8CE-5EADD16053B8}" type="presParOf" srcId="{213A432D-B3B2-4FB4-A199-A33D38E2B74E}" destId="{A4C902C3-28DE-4CC1-8E5A-1199AB0065CA}" srcOrd="0" destOrd="0" presId="urn:microsoft.com/office/officeart/2018/2/layout/IconCircleList"/>
    <dgm:cxn modelId="{620D57F1-67E0-4657-9716-D8D5ADA3ADA6}" type="presParOf" srcId="{A4C902C3-28DE-4CC1-8E5A-1199AB0065CA}" destId="{FE4E4B6C-FB57-43FD-8D1B-BD7DA954AAB8}" srcOrd="0" destOrd="0" presId="urn:microsoft.com/office/officeart/2018/2/layout/IconCircleList"/>
    <dgm:cxn modelId="{8166460A-320A-441B-B5B5-90B63E589841}" type="presParOf" srcId="{A4C902C3-28DE-4CC1-8E5A-1199AB0065CA}" destId="{9E9FBA00-9A28-407B-9C90-2FBD5C349DAC}" srcOrd="1" destOrd="0" presId="urn:microsoft.com/office/officeart/2018/2/layout/IconCircleList"/>
    <dgm:cxn modelId="{CADF424D-076D-4A77-9E32-FC266FE384E9}" type="presParOf" srcId="{A4C902C3-28DE-4CC1-8E5A-1199AB0065CA}" destId="{B37F0E6B-C3AC-4FB7-8B64-3BD673C272B0}" srcOrd="2" destOrd="0" presId="urn:microsoft.com/office/officeart/2018/2/layout/IconCircleList"/>
    <dgm:cxn modelId="{2BAC4A14-EC91-41EC-8749-501BA4F8A3C2}" type="presParOf" srcId="{A4C902C3-28DE-4CC1-8E5A-1199AB0065CA}" destId="{72F5319A-0D67-4883-8FE7-AD7B4348E60F}" srcOrd="3" destOrd="0" presId="urn:microsoft.com/office/officeart/2018/2/layout/IconCircleList"/>
    <dgm:cxn modelId="{62FDC318-C3F7-4995-AEB9-520B526AA83A}" type="presParOf" srcId="{213A432D-B3B2-4FB4-A199-A33D38E2B74E}" destId="{2099F4AD-44E3-4962-9FA0-CFC1E30750FD}" srcOrd="1" destOrd="0" presId="urn:microsoft.com/office/officeart/2018/2/layout/IconCircleList"/>
    <dgm:cxn modelId="{D4C3C9BD-E251-41D0-AE5C-F4768B481731}" type="presParOf" srcId="{213A432D-B3B2-4FB4-A199-A33D38E2B74E}" destId="{DF921961-2CB5-41E5-BD07-13C95B06E62A}" srcOrd="2" destOrd="0" presId="urn:microsoft.com/office/officeart/2018/2/layout/IconCircleList"/>
    <dgm:cxn modelId="{7D23BD8C-8A17-4C91-96AC-16E55343F202}" type="presParOf" srcId="{DF921961-2CB5-41E5-BD07-13C95B06E62A}" destId="{9FEEBF51-76D6-4B04-9961-1ED44E66974B}" srcOrd="0" destOrd="0" presId="urn:microsoft.com/office/officeart/2018/2/layout/IconCircleList"/>
    <dgm:cxn modelId="{CB3E7108-CF54-48C8-9779-D2B566763813}" type="presParOf" srcId="{DF921961-2CB5-41E5-BD07-13C95B06E62A}" destId="{917039E8-0854-4FBE-8EA5-1B2224D146A4}" srcOrd="1" destOrd="0" presId="urn:microsoft.com/office/officeart/2018/2/layout/IconCircleList"/>
    <dgm:cxn modelId="{18922902-0636-4D6C-B4A8-8C4E4D04AF9F}" type="presParOf" srcId="{DF921961-2CB5-41E5-BD07-13C95B06E62A}" destId="{4D7DBF47-A258-497E-A74C-15976D30B27A}" srcOrd="2" destOrd="0" presId="urn:microsoft.com/office/officeart/2018/2/layout/IconCircleList"/>
    <dgm:cxn modelId="{49C2ECB2-BAD6-45B9-81C4-8C31BE25E631}" type="presParOf" srcId="{DF921961-2CB5-41E5-BD07-13C95B06E62A}" destId="{6F38A193-BF97-4ABB-8416-403E0FFB2736}" srcOrd="3" destOrd="0" presId="urn:microsoft.com/office/officeart/2018/2/layout/IconCircleList"/>
    <dgm:cxn modelId="{912FD3B8-44B8-4F11-BD4C-C7188DF254D4}" type="presParOf" srcId="{213A432D-B3B2-4FB4-A199-A33D38E2B74E}" destId="{65F5F9F8-0FA9-4B52-8F8F-5419C3BD67D0}" srcOrd="3" destOrd="0" presId="urn:microsoft.com/office/officeart/2018/2/layout/IconCircleList"/>
    <dgm:cxn modelId="{84096399-8AC9-4006-BDB8-B197CE7E3227}" type="presParOf" srcId="{213A432D-B3B2-4FB4-A199-A33D38E2B74E}" destId="{CA233F13-460E-4DD2-82E5-DB0BA5D9152B}" srcOrd="4" destOrd="0" presId="urn:microsoft.com/office/officeart/2018/2/layout/IconCircleList"/>
    <dgm:cxn modelId="{104B918C-F1A2-469F-8909-B9384AEB6261}" type="presParOf" srcId="{CA233F13-460E-4DD2-82E5-DB0BA5D9152B}" destId="{35BBA8C7-B105-4EE7-8A37-A7E2E1C3C4D1}" srcOrd="0" destOrd="0" presId="urn:microsoft.com/office/officeart/2018/2/layout/IconCircleList"/>
    <dgm:cxn modelId="{4B505C5D-A7D2-47A1-96CE-D182ED63AB35}" type="presParOf" srcId="{CA233F13-460E-4DD2-82E5-DB0BA5D9152B}" destId="{E0F65F4F-8DBA-40E5-80F2-431BD276A1F9}" srcOrd="1" destOrd="0" presId="urn:microsoft.com/office/officeart/2018/2/layout/IconCircleList"/>
    <dgm:cxn modelId="{24D99593-6595-40E8-B790-2BFB9DFD3E2E}" type="presParOf" srcId="{CA233F13-460E-4DD2-82E5-DB0BA5D9152B}" destId="{C5A58BC2-2CBF-4E21-AC25-0C4E17186018}" srcOrd="2" destOrd="0" presId="urn:microsoft.com/office/officeart/2018/2/layout/IconCircleList"/>
    <dgm:cxn modelId="{1BB05872-D3E2-4C73-A7A3-4D3490C2AD42}" type="presParOf" srcId="{CA233F13-460E-4DD2-82E5-DB0BA5D9152B}" destId="{560AE28D-EF3F-40CA-A03C-700B4E8111DB}" srcOrd="3" destOrd="0" presId="urn:microsoft.com/office/officeart/2018/2/layout/IconCircleList"/>
    <dgm:cxn modelId="{2C2F5A11-3B9A-4A11-B5B6-B6182D8E306E}" type="presParOf" srcId="{213A432D-B3B2-4FB4-A199-A33D38E2B74E}" destId="{D8ACF31D-6770-4075-A8A0-A4E9C14CBF4C}" srcOrd="5" destOrd="0" presId="urn:microsoft.com/office/officeart/2018/2/layout/IconCircleList"/>
    <dgm:cxn modelId="{41E1D6AF-FDA3-40CE-9D21-927EA6F0B244}" type="presParOf" srcId="{213A432D-B3B2-4FB4-A199-A33D38E2B74E}" destId="{3661BD3D-383F-4377-BB1F-88E1E1EF70AD}" srcOrd="6" destOrd="0" presId="urn:microsoft.com/office/officeart/2018/2/layout/IconCircleList"/>
    <dgm:cxn modelId="{8F177B19-7822-441D-AD64-29AD98E1D773}" type="presParOf" srcId="{3661BD3D-383F-4377-BB1F-88E1E1EF70AD}" destId="{181828A5-5CBA-4FD0-B0FD-B00CD55C9B59}" srcOrd="0" destOrd="0" presId="urn:microsoft.com/office/officeart/2018/2/layout/IconCircleList"/>
    <dgm:cxn modelId="{26E4CAEB-37F0-49BB-99F7-9A20FC1FC45C}" type="presParOf" srcId="{3661BD3D-383F-4377-BB1F-88E1E1EF70AD}" destId="{EE486F54-6603-4344-BB8E-58CEA69C8C9C}" srcOrd="1" destOrd="0" presId="urn:microsoft.com/office/officeart/2018/2/layout/IconCircleList"/>
    <dgm:cxn modelId="{DCD9E761-7605-44E6-8A79-1846B2F6F99E}" type="presParOf" srcId="{3661BD3D-383F-4377-BB1F-88E1E1EF70AD}" destId="{0F94E08D-9E07-4498-AD85-D4CF595CEECB}" srcOrd="2" destOrd="0" presId="urn:microsoft.com/office/officeart/2018/2/layout/IconCircleList"/>
    <dgm:cxn modelId="{18E90594-76CD-44C5-AC30-0F176CB35974}" type="presParOf" srcId="{3661BD3D-383F-4377-BB1F-88E1E1EF70AD}" destId="{58649BF0-6637-414A-BC05-F9AEA3494B27}" srcOrd="3" destOrd="0" presId="urn:microsoft.com/office/officeart/2018/2/layout/IconCircleList"/>
    <dgm:cxn modelId="{59B2B1B8-EAA6-4AED-82F1-E7ADBA291E10}" type="presParOf" srcId="{213A432D-B3B2-4FB4-A199-A33D38E2B74E}" destId="{3AE91F32-BF98-4554-A2E3-07257C94C51E}" srcOrd="7" destOrd="0" presId="urn:microsoft.com/office/officeart/2018/2/layout/IconCircleList"/>
    <dgm:cxn modelId="{8CB675DC-8EF6-441E-BAA7-8B3F19A9E0D1}" type="presParOf" srcId="{213A432D-B3B2-4FB4-A199-A33D38E2B74E}" destId="{96D3F906-FEEC-4511-ACF3-FE4D620C0111}" srcOrd="8" destOrd="0" presId="urn:microsoft.com/office/officeart/2018/2/layout/IconCircleList"/>
    <dgm:cxn modelId="{E92559AB-755E-402D-AA18-D7BA71FBBB64}" type="presParOf" srcId="{96D3F906-FEEC-4511-ACF3-FE4D620C0111}" destId="{47744287-2F77-4B04-9E89-C4E3A7ED6C11}" srcOrd="0" destOrd="0" presId="urn:microsoft.com/office/officeart/2018/2/layout/IconCircleList"/>
    <dgm:cxn modelId="{2AD76D64-A7E5-4278-8387-605468DC4702}" type="presParOf" srcId="{96D3F906-FEEC-4511-ACF3-FE4D620C0111}" destId="{AE1B600E-DF62-4A8F-BCDE-63A7BD584202}" srcOrd="1" destOrd="0" presId="urn:microsoft.com/office/officeart/2018/2/layout/IconCircleList"/>
    <dgm:cxn modelId="{C01C4C79-B394-4D92-B1A5-62CF2C2E338C}" type="presParOf" srcId="{96D3F906-FEEC-4511-ACF3-FE4D620C0111}" destId="{04E22BA1-BD90-4FB9-85AC-A01497E698F3}" srcOrd="2" destOrd="0" presId="urn:microsoft.com/office/officeart/2018/2/layout/IconCircleList"/>
    <dgm:cxn modelId="{28C31B49-8913-42BF-B91C-B90B6D374789}" type="presParOf" srcId="{96D3F906-FEEC-4511-ACF3-FE4D620C0111}" destId="{9B369E20-CF0C-499A-9A37-42EB72E0EBA9}" srcOrd="3" destOrd="0" presId="urn:microsoft.com/office/officeart/2018/2/layout/IconCircleList"/>
    <dgm:cxn modelId="{426DEF4B-79B9-4A64-A94D-91B578C235AA}" type="presParOf" srcId="{213A432D-B3B2-4FB4-A199-A33D38E2B74E}" destId="{54994ECE-476F-4BAE-8ED4-130D49B6EDAF}" srcOrd="9" destOrd="0" presId="urn:microsoft.com/office/officeart/2018/2/layout/IconCircleList"/>
    <dgm:cxn modelId="{92901CBF-5635-46A9-A7A7-23A593D85484}" type="presParOf" srcId="{213A432D-B3B2-4FB4-A199-A33D38E2B74E}" destId="{3A7CB824-A634-4414-9213-89087FEC3173}" srcOrd="10" destOrd="0" presId="urn:microsoft.com/office/officeart/2018/2/layout/IconCircleList"/>
    <dgm:cxn modelId="{C7115E3A-8847-4F08-BF5B-6E64B8610F1C}" type="presParOf" srcId="{3A7CB824-A634-4414-9213-89087FEC3173}" destId="{EB60FD0C-91DC-46C9-8364-560B8B49612E}" srcOrd="0" destOrd="0" presId="urn:microsoft.com/office/officeart/2018/2/layout/IconCircleList"/>
    <dgm:cxn modelId="{BC76AECE-D186-476D-BF8B-E15B9DDDD213}" type="presParOf" srcId="{3A7CB824-A634-4414-9213-89087FEC3173}" destId="{B696D0F5-8CAD-44D8-9CD1-7A9361993907}" srcOrd="1" destOrd="0" presId="urn:microsoft.com/office/officeart/2018/2/layout/IconCircleList"/>
    <dgm:cxn modelId="{6728E3B9-F478-4418-B051-B0E54F68793A}" type="presParOf" srcId="{3A7CB824-A634-4414-9213-89087FEC3173}" destId="{1505662E-8366-44E5-A06A-23F29BA40C5A}" srcOrd="2" destOrd="0" presId="urn:microsoft.com/office/officeart/2018/2/layout/IconCircleList"/>
    <dgm:cxn modelId="{EEB46674-D288-4E23-8B60-8466C4E5F492}" type="presParOf" srcId="{3A7CB824-A634-4414-9213-89087FEC3173}" destId="{A4A05BBC-DFF9-41AE-90B4-D5F3CA2AC3BD}" srcOrd="3" destOrd="0" presId="urn:microsoft.com/office/officeart/2018/2/layout/IconCircleList"/>
    <dgm:cxn modelId="{E9C425DF-9F73-4061-9111-1ECBD10E33DC}" type="presParOf" srcId="{213A432D-B3B2-4FB4-A199-A33D38E2B74E}" destId="{C5D80748-F7C1-4903-B743-210011ADFBFB}" srcOrd="11" destOrd="0" presId="urn:microsoft.com/office/officeart/2018/2/layout/IconCircleList"/>
    <dgm:cxn modelId="{A5B6D26D-A96A-43DA-9E8B-4874D6BC9E51}" type="presParOf" srcId="{213A432D-B3B2-4FB4-A199-A33D38E2B74E}" destId="{047BA5EE-FDCC-432D-A758-1E3B865B9360}" srcOrd="12" destOrd="0" presId="urn:microsoft.com/office/officeart/2018/2/layout/IconCircleList"/>
    <dgm:cxn modelId="{F51958AE-517E-423A-A799-935D0A20953C}" type="presParOf" srcId="{047BA5EE-FDCC-432D-A758-1E3B865B9360}" destId="{8732D121-01D7-4095-BB1A-C11C2C23EB20}" srcOrd="0" destOrd="0" presId="urn:microsoft.com/office/officeart/2018/2/layout/IconCircleList"/>
    <dgm:cxn modelId="{E9E47B5C-8104-49AE-AF1B-049FFE165B68}" type="presParOf" srcId="{047BA5EE-FDCC-432D-A758-1E3B865B9360}" destId="{F0308388-1A66-4AC1-9169-2CB7A6082B43}" srcOrd="1" destOrd="0" presId="urn:microsoft.com/office/officeart/2018/2/layout/IconCircleList"/>
    <dgm:cxn modelId="{474B6F1A-89F2-407B-89E4-7C19751D8897}" type="presParOf" srcId="{047BA5EE-FDCC-432D-A758-1E3B865B9360}" destId="{420363AA-BAC3-448F-9E81-51887368A660}" srcOrd="2" destOrd="0" presId="urn:microsoft.com/office/officeart/2018/2/layout/IconCircleList"/>
    <dgm:cxn modelId="{1DCE10A2-820F-44FE-8EB2-E0837F63313B}" type="presParOf" srcId="{047BA5EE-FDCC-432D-A758-1E3B865B9360}" destId="{F6878311-3827-4B60-A6A6-0C0C7F001529}" srcOrd="3" destOrd="0" presId="urn:microsoft.com/office/officeart/2018/2/layout/IconCircleList"/>
    <dgm:cxn modelId="{678028D3-8E64-4204-8380-B8CEEB06388F}" type="presParOf" srcId="{213A432D-B3B2-4FB4-A199-A33D38E2B74E}" destId="{0CCAD8B3-E056-439D-9D87-0393E0498F8D}" srcOrd="13" destOrd="0" presId="urn:microsoft.com/office/officeart/2018/2/layout/IconCircleList"/>
    <dgm:cxn modelId="{B8D7905E-9AFE-4931-994A-8B97588BF269}" type="presParOf" srcId="{213A432D-B3B2-4FB4-A199-A33D38E2B74E}" destId="{6E12432B-920C-458E-A2AC-BD00E47D3A9D}" srcOrd="14" destOrd="0" presId="urn:microsoft.com/office/officeart/2018/2/layout/IconCircleList"/>
    <dgm:cxn modelId="{644318B1-98F7-406D-AA89-F2DBF266C468}" type="presParOf" srcId="{6E12432B-920C-458E-A2AC-BD00E47D3A9D}" destId="{890A5E1C-CD4B-4353-94B0-25F8EA3A7B91}" srcOrd="0" destOrd="0" presId="urn:microsoft.com/office/officeart/2018/2/layout/IconCircleList"/>
    <dgm:cxn modelId="{CC3B8A86-D173-45F5-B0A0-8CA3BD7CD0A7}" type="presParOf" srcId="{6E12432B-920C-458E-A2AC-BD00E47D3A9D}" destId="{70E43854-6AED-4D18-A0AA-F91195AD8265}" srcOrd="1" destOrd="0" presId="urn:microsoft.com/office/officeart/2018/2/layout/IconCircleList"/>
    <dgm:cxn modelId="{17221009-4460-4C36-806B-9514C41CF53A}" type="presParOf" srcId="{6E12432B-920C-458E-A2AC-BD00E47D3A9D}" destId="{ED67ECE4-2624-488D-8900-15EB7419F44A}" srcOrd="2" destOrd="0" presId="urn:microsoft.com/office/officeart/2018/2/layout/IconCircleList"/>
    <dgm:cxn modelId="{15D06DCA-E1F8-40F4-9868-61C338A04990}" type="presParOf" srcId="{6E12432B-920C-458E-A2AC-BD00E47D3A9D}" destId="{3E255A47-D35D-44CD-90DE-81D1E20F30A7}" srcOrd="3" destOrd="0" presId="urn:microsoft.com/office/officeart/2018/2/layout/IconCircleList"/>
    <dgm:cxn modelId="{F03C9124-A23A-46F3-B72B-406CE027214C}" type="presParOf" srcId="{213A432D-B3B2-4FB4-A199-A33D38E2B74E}" destId="{4F9EFE79-1D68-46F9-9208-01DFC8647C36}" srcOrd="15" destOrd="0" presId="urn:microsoft.com/office/officeart/2018/2/layout/IconCircleList"/>
    <dgm:cxn modelId="{5736144B-6BDD-44BE-87B4-3B2B995B8C56}" type="presParOf" srcId="{213A432D-B3B2-4FB4-A199-A33D38E2B74E}" destId="{8ACEBB61-4BE9-47A4-B839-A1A6EB29E613}" srcOrd="16" destOrd="0" presId="urn:microsoft.com/office/officeart/2018/2/layout/IconCircleList"/>
    <dgm:cxn modelId="{D136F5A1-2D41-4C55-9110-C8EF2F0514A9}" type="presParOf" srcId="{8ACEBB61-4BE9-47A4-B839-A1A6EB29E613}" destId="{88A41407-09A7-4B75-88D2-6C37FDD19DB4}" srcOrd="0" destOrd="0" presId="urn:microsoft.com/office/officeart/2018/2/layout/IconCircleList"/>
    <dgm:cxn modelId="{EFDDB1E3-8893-44F1-9669-1D3B060A7108}" type="presParOf" srcId="{8ACEBB61-4BE9-47A4-B839-A1A6EB29E613}" destId="{3FEF8DAC-FFDD-4C28-AF46-594FC3F3E234}" srcOrd="1" destOrd="0" presId="urn:microsoft.com/office/officeart/2018/2/layout/IconCircleList"/>
    <dgm:cxn modelId="{7F6CA0C4-8A22-47DD-A064-01643950B9F0}" type="presParOf" srcId="{8ACEBB61-4BE9-47A4-B839-A1A6EB29E613}" destId="{CF5C4283-B096-4235-8C01-52E3CF22FC57}" srcOrd="2" destOrd="0" presId="urn:microsoft.com/office/officeart/2018/2/layout/IconCircleList"/>
    <dgm:cxn modelId="{B0B98207-A65E-487F-87AF-4F0F60544A46}" type="presParOf" srcId="{8ACEBB61-4BE9-47A4-B839-A1A6EB29E613}" destId="{E7433A17-D3E3-45B7-B456-8CBB4C93BB6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ECFE57-17BE-48E8-9442-19FF76BBEADB}" type="doc">
      <dgm:prSet loTypeId="urn:microsoft.com/office/officeart/2016/7/layout/RepeatingBendingProcessNew" loCatId="process" qsTypeId="urn:microsoft.com/office/officeart/2005/8/quickstyle/simple5" qsCatId="simple" csTypeId="urn:microsoft.com/office/officeart/2005/8/colors/accent3_2" csCatId="accent3" phldr="1"/>
      <dgm:spPr/>
      <dgm:t>
        <a:bodyPr/>
        <a:lstStyle/>
        <a:p>
          <a:endParaRPr lang="en-US"/>
        </a:p>
      </dgm:t>
    </dgm:pt>
    <dgm:pt modelId="{0F8A915A-8938-4AF2-BF3E-11F0224FB1BB}">
      <dgm:prSet custT="1"/>
      <dgm:spPr/>
      <dgm:t>
        <a:bodyPr/>
        <a:lstStyle/>
        <a:p>
          <a:r>
            <a:rPr lang="nl-NL" sz="1800" dirty="0"/>
            <a:t>Leerwerkloket.nl </a:t>
          </a:r>
        </a:p>
        <a:p>
          <a:r>
            <a:rPr lang="nl-NL" sz="1800" dirty="0"/>
            <a:t>(voor iedereen met vragen rond werk en leren)</a:t>
          </a:r>
          <a:endParaRPr lang="en-US" sz="1800" dirty="0"/>
        </a:p>
      </dgm:t>
    </dgm:pt>
    <dgm:pt modelId="{913F0225-211D-474A-9C51-09C5B98921FF}" type="parTrans" cxnId="{E18F7277-4B46-4EA3-A677-4CCFF25E45BC}">
      <dgm:prSet/>
      <dgm:spPr/>
      <dgm:t>
        <a:bodyPr/>
        <a:lstStyle/>
        <a:p>
          <a:endParaRPr lang="en-US"/>
        </a:p>
      </dgm:t>
    </dgm:pt>
    <dgm:pt modelId="{1EC003EE-7C3C-4CEB-B2E2-74AB3C639C8D}" type="sibTrans" cxnId="{E18F7277-4B46-4EA3-A677-4CCFF25E45BC}">
      <dgm:prSet phldrT="01"/>
      <dgm:spPr/>
      <dgm:t>
        <a:bodyPr/>
        <a:lstStyle/>
        <a:p>
          <a:endParaRPr lang="en-US" dirty="0"/>
        </a:p>
      </dgm:t>
    </dgm:pt>
    <dgm:pt modelId="{4BA203C7-2972-4A83-B887-1FEF4C41DF7B}">
      <dgm:prSet custT="1"/>
      <dgm:spPr/>
      <dgm:t>
        <a:bodyPr/>
        <a:lstStyle/>
        <a:p>
          <a:r>
            <a:rPr lang="nl-NL" sz="1600" dirty="0"/>
            <a:t>Regionale mobiliteitsteams ( </a:t>
          </a:r>
          <a:r>
            <a:rPr lang="nl-NL" sz="1600" dirty="0">
              <a:hlinkClick xmlns:r="http://schemas.openxmlformats.org/officeDocument/2006/relationships" r:id="rId1"/>
            </a:rPr>
            <a:t>https://www.hoewerktnederland.nl/onderwerpen/hulp-in-de-buurt-de-regionale-mobiliteitsteams</a:t>
          </a:r>
          <a:r>
            <a:rPr lang="nl-NL" sz="1600" dirty="0"/>
            <a:t>) </a:t>
          </a:r>
          <a:endParaRPr lang="en-US" sz="1600" dirty="0"/>
        </a:p>
      </dgm:t>
    </dgm:pt>
    <dgm:pt modelId="{6517A97B-3F40-4114-BB75-FFC08819081E}" type="parTrans" cxnId="{361F5CBC-639F-4ED9-9A4D-6FFE37AEE911}">
      <dgm:prSet/>
      <dgm:spPr/>
      <dgm:t>
        <a:bodyPr/>
        <a:lstStyle/>
        <a:p>
          <a:endParaRPr lang="en-US"/>
        </a:p>
      </dgm:t>
    </dgm:pt>
    <dgm:pt modelId="{14999F4C-FEE5-4A6B-87F3-517A8A2C183E}" type="sibTrans" cxnId="{361F5CBC-639F-4ED9-9A4D-6FFE37AEE911}">
      <dgm:prSet phldrT="02"/>
      <dgm:spPr/>
      <dgm:t>
        <a:bodyPr/>
        <a:lstStyle/>
        <a:p>
          <a:endParaRPr lang="en-US" dirty="0"/>
        </a:p>
      </dgm:t>
    </dgm:pt>
    <dgm:pt modelId="{2D64CAAE-2E5B-4813-9852-C786FA24DCA5}">
      <dgm:prSet/>
      <dgm:spPr/>
      <dgm:t>
        <a:bodyPr/>
        <a:lstStyle/>
        <a:p>
          <a:r>
            <a:rPr lang="nl-NL" dirty="0"/>
            <a:t>UWV: </a:t>
          </a:r>
        </a:p>
        <a:p>
          <a:r>
            <a:rPr lang="nl-NL" dirty="0"/>
            <a:t>Grote afstand tot arbeidsmarkt? Modulair traject op bv participatie of maatschappelijke deelname. Scholing.  </a:t>
          </a:r>
        </a:p>
        <a:p>
          <a:r>
            <a:rPr lang="nl-NL" dirty="0" err="1"/>
            <a:t>Werkfit</a:t>
          </a:r>
          <a:r>
            <a:rPr lang="nl-NL" dirty="0"/>
            <a:t> traject: versterken werknemersvaardigheden,  Persoonlijke effectiviteit, en arbeidsmarktpositie. </a:t>
          </a:r>
        </a:p>
        <a:p>
          <a:r>
            <a:rPr lang="nl-NL" dirty="0"/>
            <a:t>Begeleiding naar werk (naar werk traject)</a:t>
          </a:r>
          <a:endParaRPr lang="en-US" dirty="0"/>
        </a:p>
      </dgm:t>
    </dgm:pt>
    <dgm:pt modelId="{F4EEF2C6-540E-4BB5-A425-CE35EA10E1B3}" type="parTrans" cxnId="{FDB29413-2A46-47F0-A56C-C567E041A317}">
      <dgm:prSet/>
      <dgm:spPr/>
      <dgm:t>
        <a:bodyPr/>
        <a:lstStyle/>
        <a:p>
          <a:endParaRPr lang="en-US"/>
        </a:p>
      </dgm:t>
    </dgm:pt>
    <dgm:pt modelId="{8F5FC75C-CF5A-4C1F-B600-27F8A768AFFB}" type="sibTrans" cxnId="{FDB29413-2A46-47F0-A56C-C567E041A317}">
      <dgm:prSet phldrT="03"/>
      <dgm:spPr/>
      <dgm:t>
        <a:bodyPr/>
        <a:lstStyle/>
        <a:p>
          <a:endParaRPr lang="en-US" dirty="0"/>
        </a:p>
      </dgm:t>
    </dgm:pt>
    <dgm:pt modelId="{3AA26A58-C841-404F-B802-57699D00A5C3}" type="pres">
      <dgm:prSet presAssocID="{EAECFE57-17BE-48E8-9442-19FF76BBEADB}" presName="Name0" presStyleCnt="0">
        <dgm:presLayoutVars>
          <dgm:dir/>
          <dgm:resizeHandles val="exact"/>
        </dgm:presLayoutVars>
      </dgm:prSet>
      <dgm:spPr/>
    </dgm:pt>
    <dgm:pt modelId="{B3802D2A-F7A8-47A4-A9D2-7CAB53C390A2}" type="pres">
      <dgm:prSet presAssocID="{0F8A915A-8938-4AF2-BF3E-11F0224FB1BB}" presName="node" presStyleLbl="node1" presStyleIdx="0" presStyleCnt="3" custScaleY="176430">
        <dgm:presLayoutVars>
          <dgm:bulletEnabled val="1"/>
        </dgm:presLayoutVars>
      </dgm:prSet>
      <dgm:spPr/>
    </dgm:pt>
    <dgm:pt modelId="{D4614562-FE47-4FDD-A861-B595C846E5C3}" type="pres">
      <dgm:prSet presAssocID="{1EC003EE-7C3C-4CEB-B2E2-74AB3C639C8D}" presName="sibTrans" presStyleLbl="sibTrans1D1" presStyleIdx="0" presStyleCnt="2"/>
      <dgm:spPr/>
    </dgm:pt>
    <dgm:pt modelId="{7BFDAA40-9698-4AB6-89FF-08F2EC4F5F01}" type="pres">
      <dgm:prSet presAssocID="{1EC003EE-7C3C-4CEB-B2E2-74AB3C639C8D}" presName="connectorText" presStyleLbl="sibTrans1D1" presStyleIdx="0" presStyleCnt="2"/>
      <dgm:spPr/>
    </dgm:pt>
    <dgm:pt modelId="{B59D5ABD-9C49-4012-B163-AB9A1BB585E0}" type="pres">
      <dgm:prSet presAssocID="{4BA203C7-2972-4A83-B887-1FEF4C41DF7B}" presName="node" presStyleLbl="node1" presStyleIdx="1" presStyleCnt="3" custScaleY="168894">
        <dgm:presLayoutVars>
          <dgm:bulletEnabled val="1"/>
        </dgm:presLayoutVars>
      </dgm:prSet>
      <dgm:spPr/>
    </dgm:pt>
    <dgm:pt modelId="{ADFC1F08-338D-43A3-81E0-DAA90E9CF9D5}" type="pres">
      <dgm:prSet presAssocID="{14999F4C-FEE5-4A6B-87F3-517A8A2C183E}" presName="sibTrans" presStyleLbl="sibTrans1D1" presStyleIdx="1" presStyleCnt="2"/>
      <dgm:spPr/>
    </dgm:pt>
    <dgm:pt modelId="{2F10A7CD-3156-43B5-AD22-BEE2E0892FFE}" type="pres">
      <dgm:prSet presAssocID="{14999F4C-FEE5-4A6B-87F3-517A8A2C183E}" presName="connectorText" presStyleLbl="sibTrans1D1" presStyleIdx="1" presStyleCnt="2"/>
      <dgm:spPr/>
    </dgm:pt>
    <dgm:pt modelId="{D35D0724-C91A-4AF0-8A71-6E2314F4F0D6}" type="pres">
      <dgm:prSet presAssocID="{2D64CAAE-2E5B-4813-9852-C786FA24DCA5}" presName="node" presStyleLbl="node1" presStyleIdx="2" presStyleCnt="3" custScaleY="168894">
        <dgm:presLayoutVars>
          <dgm:bulletEnabled val="1"/>
        </dgm:presLayoutVars>
      </dgm:prSet>
      <dgm:spPr/>
    </dgm:pt>
  </dgm:ptLst>
  <dgm:cxnLst>
    <dgm:cxn modelId="{B2B2D306-A60D-4CB8-AF40-22C5AF89D0C9}" type="presOf" srcId="{EAECFE57-17BE-48E8-9442-19FF76BBEADB}" destId="{3AA26A58-C841-404F-B802-57699D00A5C3}" srcOrd="0" destOrd="0" presId="urn:microsoft.com/office/officeart/2016/7/layout/RepeatingBendingProcessNew"/>
    <dgm:cxn modelId="{80337311-9B9C-4930-9020-75AB6CD98227}" type="presOf" srcId="{1EC003EE-7C3C-4CEB-B2E2-74AB3C639C8D}" destId="{7BFDAA40-9698-4AB6-89FF-08F2EC4F5F01}" srcOrd="1" destOrd="0" presId="urn:microsoft.com/office/officeart/2016/7/layout/RepeatingBendingProcessNew"/>
    <dgm:cxn modelId="{FDB29413-2A46-47F0-A56C-C567E041A317}" srcId="{EAECFE57-17BE-48E8-9442-19FF76BBEADB}" destId="{2D64CAAE-2E5B-4813-9852-C786FA24DCA5}" srcOrd="2" destOrd="0" parTransId="{F4EEF2C6-540E-4BB5-A425-CE35EA10E1B3}" sibTransId="{8F5FC75C-CF5A-4C1F-B600-27F8A768AFFB}"/>
    <dgm:cxn modelId="{A334BC2A-EDE1-44BA-ADE5-0E820C86525F}" type="presOf" srcId="{4BA203C7-2972-4A83-B887-1FEF4C41DF7B}" destId="{B59D5ABD-9C49-4012-B163-AB9A1BB585E0}" srcOrd="0" destOrd="0" presId="urn:microsoft.com/office/officeart/2016/7/layout/RepeatingBendingProcessNew"/>
    <dgm:cxn modelId="{4A3BED3F-7DD0-44A2-9D8D-4BAEB45DDD12}" type="presOf" srcId="{1EC003EE-7C3C-4CEB-B2E2-74AB3C639C8D}" destId="{D4614562-FE47-4FDD-A861-B595C846E5C3}" srcOrd="0" destOrd="0" presId="urn:microsoft.com/office/officeart/2016/7/layout/RepeatingBendingProcessNew"/>
    <dgm:cxn modelId="{CABF2C65-E2D1-4E44-8A76-D589A4049C23}" type="presOf" srcId="{14999F4C-FEE5-4A6B-87F3-517A8A2C183E}" destId="{ADFC1F08-338D-43A3-81E0-DAA90E9CF9D5}" srcOrd="0" destOrd="0" presId="urn:microsoft.com/office/officeart/2016/7/layout/RepeatingBendingProcessNew"/>
    <dgm:cxn modelId="{39EFFC47-363F-469F-90BE-7614B3F4F596}" type="presOf" srcId="{2D64CAAE-2E5B-4813-9852-C786FA24DCA5}" destId="{D35D0724-C91A-4AF0-8A71-6E2314F4F0D6}" srcOrd="0" destOrd="0" presId="urn:microsoft.com/office/officeart/2016/7/layout/RepeatingBendingProcessNew"/>
    <dgm:cxn modelId="{1714D050-2BE2-489E-A4CC-17311EF518F1}" type="presOf" srcId="{0F8A915A-8938-4AF2-BF3E-11F0224FB1BB}" destId="{B3802D2A-F7A8-47A4-A9D2-7CAB53C390A2}" srcOrd="0" destOrd="0" presId="urn:microsoft.com/office/officeart/2016/7/layout/RepeatingBendingProcessNew"/>
    <dgm:cxn modelId="{E18F7277-4B46-4EA3-A677-4CCFF25E45BC}" srcId="{EAECFE57-17BE-48E8-9442-19FF76BBEADB}" destId="{0F8A915A-8938-4AF2-BF3E-11F0224FB1BB}" srcOrd="0" destOrd="0" parTransId="{913F0225-211D-474A-9C51-09C5B98921FF}" sibTransId="{1EC003EE-7C3C-4CEB-B2E2-74AB3C639C8D}"/>
    <dgm:cxn modelId="{C62033A1-CC9C-4BE0-832B-340809522E79}" type="presOf" srcId="{14999F4C-FEE5-4A6B-87F3-517A8A2C183E}" destId="{2F10A7CD-3156-43B5-AD22-BEE2E0892FFE}" srcOrd="1" destOrd="0" presId="urn:microsoft.com/office/officeart/2016/7/layout/RepeatingBendingProcessNew"/>
    <dgm:cxn modelId="{361F5CBC-639F-4ED9-9A4D-6FFE37AEE911}" srcId="{EAECFE57-17BE-48E8-9442-19FF76BBEADB}" destId="{4BA203C7-2972-4A83-B887-1FEF4C41DF7B}" srcOrd="1" destOrd="0" parTransId="{6517A97B-3F40-4114-BB75-FFC08819081E}" sibTransId="{14999F4C-FEE5-4A6B-87F3-517A8A2C183E}"/>
    <dgm:cxn modelId="{32436784-9932-4B5F-9A14-298A13B9BD76}" type="presParOf" srcId="{3AA26A58-C841-404F-B802-57699D00A5C3}" destId="{B3802D2A-F7A8-47A4-A9D2-7CAB53C390A2}" srcOrd="0" destOrd="0" presId="urn:microsoft.com/office/officeart/2016/7/layout/RepeatingBendingProcessNew"/>
    <dgm:cxn modelId="{58EF039E-B111-453C-8BC1-77CBDC46D373}" type="presParOf" srcId="{3AA26A58-C841-404F-B802-57699D00A5C3}" destId="{D4614562-FE47-4FDD-A861-B595C846E5C3}" srcOrd="1" destOrd="0" presId="urn:microsoft.com/office/officeart/2016/7/layout/RepeatingBendingProcessNew"/>
    <dgm:cxn modelId="{25995BE9-2804-44FC-881A-A4F55E7FB7AC}" type="presParOf" srcId="{D4614562-FE47-4FDD-A861-B595C846E5C3}" destId="{7BFDAA40-9698-4AB6-89FF-08F2EC4F5F01}" srcOrd="0" destOrd="0" presId="urn:microsoft.com/office/officeart/2016/7/layout/RepeatingBendingProcessNew"/>
    <dgm:cxn modelId="{FD4191DA-2151-4542-9DC3-1C4B7B2CF5FC}" type="presParOf" srcId="{3AA26A58-C841-404F-B802-57699D00A5C3}" destId="{B59D5ABD-9C49-4012-B163-AB9A1BB585E0}" srcOrd="2" destOrd="0" presId="urn:microsoft.com/office/officeart/2016/7/layout/RepeatingBendingProcessNew"/>
    <dgm:cxn modelId="{F149E5E0-83C6-451C-B5F8-302D0EA8CF42}" type="presParOf" srcId="{3AA26A58-C841-404F-B802-57699D00A5C3}" destId="{ADFC1F08-338D-43A3-81E0-DAA90E9CF9D5}" srcOrd="3" destOrd="0" presId="urn:microsoft.com/office/officeart/2016/7/layout/RepeatingBendingProcessNew"/>
    <dgm:cxn modelId="{1D703BEE-CB89-4838-916D-6B3A565C5972}" type="presParOf" srcId="{ADFC1F08-338D-43A3-81E0-DAA90E9CF9D5}" destId="{2F10A7CD-3156-43B5-AD22-BEE2E0892FFE}" srcOrd="0" destOrd="0" presId="urn:microsoft.com/office/officeart/2016/7/layout/RepeatingBendingProcessNew"/>
    <dgm:cxn modelId="{9AE63008-43EC-4C12-B9AC-8338D2B594CA}" type="presParOf" srcId="{3AA26A58-C841-404F-B802-57699D00A5C3}" destId="{D35D0724-C91A-4AF0-8A71-6E2314F4F0D6}" srcOrd="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1870E7-9E4E-42FC-B2B5-CF21E6E5C35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07FB840-53A8-4DEA-835E-0C592EC6FDA0}">
      <dgm:prSet/>
      <dgm:spPr/>
      <dgm:t>
        <a:bodyPr/>
        <a:lstStyle/>
        <a:p>
          <a:r>
            <a:rPr lang="nl-NL" dirty="0"/>
            <a:t>Moe – doe een dutje</a:t>
          </a:r>
          <a:endParaRPr lang="en-US" dirty="0"/>
        </a:p>
      </dgm:t>
    </dgm:pt>
    <dgm:pt modelId="{10D6F1FD-42E9-401E-9C83-3CFDED2676C5}" type="parTrans" cxnId="{A57B2ECB-59B0-4F16-99E1-BB922512E68A}">
      <dgm:prSet/>
      <dgm:spPr/>
      <dgm:t>
        <a:bodyPr/>
        <a:lstStyle/>
        <a:p>
          <a:endParaRPr lang="en-US"/>
        </a:p>
      </dgm:t>
    </dgm:pt>
    <dgm:pt modelId="{C4BA5D5D-77BD-465A-82AA-75E9364871CC}" type="sibTrans" cxnId="{A57B2ECB-59B0-4F16-99E1-BB922512E68A}">
      <dgm:prSet/>
      <dgm:spPr/>
      <dgm:t>
        <a:bodyPr/>
        <a:lstStyle/>
        <a:p>
          <a:endParaRPr lang="en-US"/>
        </a:p>
      </dgm:t>
    </dgm:pt>
    <dgm:pt modelId="{91817788-D299-4A6D-93E9-123D9F0BFC72}">
      <dgm:prSet/>
      <dgm:spPr/>
      <dgm:t>
        <a:bodyPr/>
        <a:lstStyle/>
        <a:p>
          <a:r>
            <a:rPr lang="nl-NL" dirty="0"/>
            <a:t>Verdrietig – luister naar muziek</a:t>
          </a:r>
          <a:endParaRPr lang="en-US" dirty="0"/>
        </a:p>
      </dgm:t>
    </dgm:pt>
    <dgm:pt modelId="{8AAF8A2D-1133-42B5-B31A-F476E6BEBE6F}" type="parTrans" cxnId="{3F64F71F-362C-4EE2-8170-728819EBB2B9}">
      <dgm:prSet/>
      <dgm:spPr/>
      <dgm:t>
        <a:bodyPr/>
        <a:lstStyle/>
        <a:p>
          <a:endParaRPr lang="en-US"/>
        </a:p>
      </dgm:t>
    </dgm:pt>
    <dgm:pt modelId="{F906BF3A-8817-418F-9304-2FD6BD5BB0C5}" type="sibTrans" cxnId="{3F64F71F-362C-4EE2-8170-728819EBB2B9}">
      <dgm:prSet/>
      <dgm:spPr/>
      <dgm:t>
        <a:bodyPr/>
        <a:lstStyle/>
        <a:p>
          <a:endParaRPr lang="en-US"/>
        </a:p>
      </dgm:t>
    </dgm:pt>
    <dgm:pt modelId="{171554DB-7738-42EC-B6A9-35D79192D258}">
      <dgm:prSet/>
      <dgm:spPr/>
      <dgm:t>
        <a:bodyPr/>
        <a:lstStyle/>
        <a:p>
          <a:r>
            <a:rPr lang="nl-NL"/>
            <a:t>Stress – ga wandelen</a:t>
          </a:r>
          <a:endParaRPr lang="en-US"/>
        </a:p>
      </dgm:t>
    </dgm:pt>
    <dgm:pt modelId="{FD10C968-DB75-4CD1-B997-413F45E6B3D8}" type="parTrans" cxnId="{FE2D348A-D070-4940-A277-62EF8E6EA320}">
      <dgm:prSet/>
      <dgm:spPr/>
      <dgm:t>
        <a:bodyPr/>
        <a:lstStyle/>
        <a:p>
          <a:endParaRPr lang="en-US"/>
        </a:p>
      </dgm:t>
    </dgm:pt>
    <dgm:pt modelId="{E15CD7AA-A4DA-4BF2-9AF6-7608B9D55C4A}" type="sibTrans" cxnId="{FE2D348A-D070-4940-A277-62EF8E6EA320}">
      <dgm:prSet/>
      <dgm:spPr/>
      <dgm:t>
        <a:bodyPr/>
        <a:lstStyle/>
        <a:p>
          <a:endParaRPr lang="en-US"/>
        </a:p>
      </dgm:t>
    </dgm:pt>
    <dgm:pt modelId="{42A36B77-2D81-407C-8AA2-90250BE323F2}">
      <dgm:prSet/>
      <dgm:spPr/>
      <dgm:t>
        <a:bodyPr/>
        <a:lstStyle/>
        <a:p>
          <a:r>
            <a:rPr lang="nl-NL" dirty="0"/>
            <a:t>Boos – ga sporten of gooi een oud bord kapot</a:t>
          </a:r>
          <a:endParaRPr lang="en-US" dirty="0"/>
        </a:p>
      </dgm:t>
    </dgm:pt>
    <dgm:pt modelId="{7B289917-46AE-4674-83E8-440AACD644DA}" type="parTrans" cxnId="{29103017-6A26-493B-8982-FA4136690BF0}">
      <dgm:prSet/>
      <dgm:spPr/>
      <dgm:t>
        <a:bodyPr/>
        <a:lstStyle/>
        <a:p>
          <a:endParaRPr lang="en-US"/>
        </a:p>
      </dgm:t>
    </dgm:pt>
    <dgm:pt modelId="{0D74F5E0-97B4-4350-B632-F86EBD99A31F}" type="sibTrans" cxnId="{29103017-6A26-493B-8982-FA4136690BF0}">
      <dgm:prSet/>
      <dgm:spPr/>
      <dgm:t>
        <a:bodyPr/>
        <a:lstStyle/>
        <a:p>
          <a:endParaRPr lang="en-US"/>
        </a:p>
      </dgm:t>
    </dgm:pt>
    <dgm:pt modelId="{60D89D76-B5D2-4C93-97B7-48EA0A48B656}">
      <dgm:prSet/>
      <dgm:spPr/>
      <dgm:t>
        <a:bodyPr/>
        <a:lstStyle/>
        <a:p>
          <a:r>
            <a:rPr lang="nl-NL" dirty="0"/>
            <a:t>Leeg gevoel – ga lezen of de natuur in</a:t>
          </a:r>
          <a:endParaRPr lang="en-US" dirty="0"/>
        </a:p>
      </dgm:t>
    </dgm:pt>
    <dgm:pt modelId="{F162B0AC-5450-4DD2-B219-72DC01689D49}" type="parTrans" cxnId="{B90D5271-9B5E-4142-A959-2CCBA3E0DF56}">
      <dgm:prSet/>
      <dgm:spPr/>
      <dgm:t>
        <a:bodyPr/>
        <a:lstStyle/>
        <a:p>
          <a:endParaRPr lang="en-US"/>
        </a:p>
      </dgm:t>
    </dgm:pt>
    <dgm:pt modelId="{C0C9EBF1-A878-4F5A-A6E2-10E3B3A6E033}" type="sibTrans" cxnId="{B90D5271-9B5E-4142-A959-2CCBA3E0DF56}">
      <dgm:prSet/>
      <dgm:spPr/>
      <dgm:t>
        <a:bodyPr/>
        <a:lstStyle/>
        <a:p>
          <a:endParaRPr lang="en-US"/>
        </a:p>
      </dgm:t>
    </dgm:pt>
    <dgm:pt modelId="{17B2F672-7B3B-4A60-9A3A-0EA206EEE36F}">
      <dgm:prSet/>
      <dgm:spPr/>
      <dgm:t>
        <a:bodyPr/>
        <a:lstStyle/>
        <a:p>
          <a:r>
            <a:rPr lang="nl-NL" dirty="0"/>
            <a:t>Je verloren voelen – bid / mediteer</a:t>
          </a:r>
          <a:endParaRPr lang="en-US" dirty="0"/>
        </a:p>
      </dgm:t>
    </dgm:pt>
    <dgm:pt modelId="{173D7888-00C4-4ED2-A693-6665707153EB}" type="parTrans" cxnId="{A036C02F-5675-487D-B2A3-66C48EFF1744}">
      <dgm:prSet/>
      <dgm:spPr/>
      <dgm:t>
        <a:bodyPr/>
        <a:lstStyle/>
        <a:p>
          <a:endParaRPr lang="en-US"/>
        </a:p>
      </dgm:t>
    </dgm:pt>
    <dgm:pt modelId="{AF12E951-87A3-4A0B-94AE-07086E59D80F}" type="sibTrans" cxnId="{A036C02F-5675-487D-B2A3-66C48EFF1744}">
      <dgm:prSet/>
      <dgm:spPr/>
      <dgm:t>
        <a:bodyPr/>
        <a:lstStyle/>
        <a:p>
          <a:endParaRPr lang="en-US"/>
        </a:p>
      </dgm:t>
    </dgm:pt>
    <dgm:pt modelId="{4ABEE1EE-2F87-495C-97A2-70DF45B5F461}">
      <dgm:prSet/>
      <dgm:spPr/>
      <dgm:t>
        <a:bodyPr/>
        <a:lstStyle/>
        <a:p>
          <a:r>
            <a:rPr lang="nl-NL" dirty="0"/>
            <a:t>Teveel in je hoofd – schrijf het op</a:t>
          </a:r>
          <a:endParaRPr lang="en-US" dirty="0"/>
        </a:p>
      </dgm:t>
    </dgm:pt>
    <dgm:pt modelId="{EE430952-E75C-4461-BB4F-AA1DA766D8A5}" type="parTrans" cxnId="{00A7C6B6-F84E-49F3-AE81-565C493E73C1}">
      <dgm:prSet/>
      <dgm:spPr/>
      <dgm:t>
        <a:bodyPr/>
        <a:lstStyle/>
        <a:p>
          <a:endParaRPr lang="en-US"/>
        </a:p>
      </dgm:t>
    </dgm:pt>
    <dgm:pt modelId="{66A47094-C0E9-43E3-BB8C-914C210D81B7}" type="sibTrans" cxnId="{00A7C6B6-F84E-49F3-AE81-565C493E73C1}">
      <dgm:prSet/>
      <dgm:spPr/>
      <dgm:t>
        <a:bodyPr/>
        <a:lstStyle/>
        <a:p>
          <a:endParaRPr lang="en-US"/>
        </a:p>
      </dgm:t>
    </dgm:pt>
    <dgm:pt modelId="{C8B3AEE1-4B18-4591-A175-731600A4945F}">
      <dgm:prSet/>
      <dgm:spPr/>
      <dgm:t>
        <a:bodyPr/>
        <a:lstStyle/>
        <a:p>
          <a:r>
            <a:rPr lang="nl-NL" dirty="0"/>
            <a:t>Bang – mediteer, omarm een ander</a:t>
          </a:r>
          <a:endParaRPr lang="en-US" dirty="0"/>
        </a:p>
      </dgm:t>
    </dgm:pt>
    <dgm:pt modelId="{92E11FC9-B0B5-46E7-81A7-9A2E59FBDA16}" type="parTrans" cxnId="{FAED6FDB-F4F4-4AD6-B21C-621005AD269B}">
      <dgm:prSet/>
      <dgm:spPr/>
      <dgm:t>
        <a:bodyPr/>
        <a:lstStyle/>
        <a:p>
          <a:endParaRPr lang="en-US"/>
        </a:p>
      </dgm:t>
    </dgm:pt>
    <dgm:pt modelId="{7F108976-1001-42B5-9927-BA0AA1473243}" type="sibTrans" cxnId="{FAED6FDB-F4F4-4AD6-B21C-621005AD269B}">
      <dgm:prSet/>
      <dgm:spPr/>
      <dgm:t>
        <a:bodyPr/>
        <a:lstStyle/>
        <a:p>
          <a:endParaRPr lang="en-US"/>
        </a:p>
      </dgm:t>
    </dgm:pt>
    <dgm:pt modelId="{683C8BCC-3AA5-4AC5-A722-77B75A1F8F5E}">
      <dgm:prSet/>
      <dgm:spPr/>
      <dgm:t>
        <a:bodyPr/>
        <a:lstStyle/>
        <a:p>
          <a:r>
            <a:rPr lang="nl-NL" dirty="0"/>
            <a:t>Verveeld – ga van je scherm af en doe wat actiefs</a:t>
          </a:r>
          <a:endParaRPr lang="en-US" dirty="0"/>
        </a:p>
      </dgm:t>
    </dgm:pt>
    <dgm:pt modelId="{7DB708AE-49AA-4943-8907-3D2BFA806671}" type="parTrans" cxnId="{50BA67C2-C789-4D1A-8D5A-101F05069348}">
      <dgm:prSet/>
      <dgm:spPr/>
      <dgm:t>
        <a:bodyPr/>
        <a:lstStyle/>
        <a:p>
          <a:endParaRPr lang="en-US"/>
        </a:p>
      </dgm:t>
    </dgm:pt>
    <dgm:pt modelId="{C06C3BBB-6B3F-4083-A184-7868026D6A0D}" type="sibTrans" cxnId="{50BA67C2-C789-4D1A-8D5A-101F05069348}">
      <dgm:prSet/>
      <dgm:spPr/>
      <dgm:t>
        <a:bodyPr/>
        <a:lstStyle/>
        <a:p>
          <a:endParaRPr lang="en-US"/>
        </a:p>
      </dgm:t>
    </dgm:pt>
    <dgm:pt modelId="{B4DE0E33-0EA8-4466-ABAD-8D51B2647317}" type="pres">
      <dgm:prSet presAssocID="{3D1870E7-9E4E-42FC-B2B5-CF21E6E5C350}" presName="vert0" presStyleCnt="0">
        <dgm:presLayoutVars>
          <dgm:dir/>
          <dgm:animOne val="branch"/>
          <dgm:animLvl val="lvl"/>
        </dgm:presLayoutVars>
      </dgm:prSet>
      <dgm:spPr/>
    </dgm:pt>
    <dgm:pt modelId="{54055A85-51A7-4FF8-BB66-B1E40F28A002}" type="pres">
      <dgm:prSet presAssocID="{B07FB840-53A8-4DEA-835E-0C592EC6FDA0}" presName="thickLine" presStyleLbl="alignNode1" presStyleIdx="0" presStyleCnt="9"/>
      <dgm:spPr/>
    </dgm:pt>
    <dgm:pt modelId="{EF73C929-2727-46A9-8016-AEABB45E2E0E}" type="pres">
      <dgm:prSet presAssocID="{B07FB840-53A8-4DEA-835E-0C592EC6FDA0}" presName="horz1" presStyleCnt="0"/>
      <dgm:spPr/>
    </dgm:pt>
    <dgm:pt modelId="{AE0C141F-2A5F-43B9-819A-94512345B3A9}" type="pres">
      <dgm:prSet presAssocID="{B07FB840-53A8-4DEA-835E-0C592EC6FDA0}" presName="tx1" presStyleLbl="revTx" presStyleIdx="0" presStyleCnt="9"/>
      <dgm:spPr/>
    </dgm:pt>
    <dgm:pt modelId="{39774A35-4BA4-45A5-B14C-5FD51B9DF46D}" type="pres">
      <dgm:prSet presAssocID="{B07FB840-53A8-4DEA-835E-0C592EC6FDA0}" presName="vert1" presStyleCnt="0"/>
      <dgm:spPr/>
    </dgm:pt>
    <dgm:pt modelId="{2424B8FD-02DD-4905-BA57-E2F6F7585E36}" type="pres">
      <dgm:prSet presAssocID="{91817788-D299-4A6D-93E9-123D9F0BFC72}" presName="thickLine" presStyleLbl="alignNode1" presStyleIdx="1" presStyleCnt="9"/>
      <dgm:spPr/>
    </dgm:pt>
    <dgm:pt modelId="{9E755252-3FC4-4F02-AA5F-1B8C25EA0939}" type="pres">
      <dgm:prSet presAssocID="{91817788-D299-4A6D-93E9-123D9F0BFC72}" presName="horz1" presStyleCnt="0"/>
      <dgm:spPr/>
    </dgm:pt>
    <dgm:pt modelId="{75EA20DB-E0E0-4E86-AEB5-5D6ADDEDE846}" type="pres">
      <dgm:prSet presAssocID="{91817788-D299-4A6D-93E9-123D9F0BFC72}" presName="tx1" presStyleLbl="revTx" presStyleIdx="1" presStyleCnt="9"/>
      <dgm:spPr/>
    </dgm:pt>
    <dgm:pt modelId="{6C9367F9-F51A-411F-9E66-AC852FFAF499}" type="pres">
      <dgm:prSet presAssocID="{91817788-D299-4A6D-93E9-123D9F0BFC72}" presName="vert1" presStyleCnt="0"/>
      <dgm:spPr/>
    </dgm:pt>
    <dgm:pt modelId="{1FD3CD19-542C-46C0-8416-256E80924033}" type="pres">
      <dgm:prSet presAssocID="{171554DB-7738-42EC-B6A9-35D79192D258}" presName="thickLine" presStyleLbl="alignNode1" presStyleIdx="2" presStyleCnt="9"/>
      <dgm:spPr/>
    </dgm:pt>
    <dgm:pt modelId="{41209FD7-9542-4964-AB86-619ADC33C14D}" type="pres">
      <dgm:prSet presAssocID="{171554DB-7738-42EC-B6A9-35D79192D258}" presName="horz1" presStyleCnt="0"/>
      <dgm:spPr/>
    </dgm:pt>
    <dgm:pt modelId="{82430D34-8783-4AC2-90EE-D6400F6FC893}" type="pres">
      <dgm:prSet presAssocID="{171554DB-7738-42EC-B6A9-35D79192D258}" presName="tx1" presStyleLbl="revTx" presStyleIdx="2" presStyleCnt="9"/>
      <dgm:spPr/>
    </dgm:pt>
    <dgm:pt modelId="{08EF81DF-0C5E-4D5C-A178-9A5B5E2864C0}" type="pres">
      <dgm:prSet presAssocID="{171554DB-7738-42EC-B6A9-35D79192D258}" presName="vert1" presStyleCnt="0"/>
      <dgm:spPr/>
    </dgm:pt>
    <dgm:pt modelId="{B3209FC7-81D4-433C-A40A-A8377CFCA188}" type="pres">
      <dgm:prSet presAssocID="{42A36B77-2D81-407C-8AA2-90250BE323F2}" presName="thickLine" presStyleLbl="alignNode1" presStyleIdx="3" presStyleCnt="9"/>
      <dgm:spPr/>
    </dgm:pt>
    <dgm:pt modelId="{AD3D9207-C72F-4B9E-82A5-D2FAF9C841D3}" type="pres">
      <dgm:prSet presAssocID="{42A36B77-2D81-407C-8AA2-90250BE323F2}" presName="horz1" presStyleCnt="0"/>
      <dgm:spPr/>
    </dgm:pt>
    <dgm:pt modelId="{84CC09F0-174F-42CA-A9F1-7A8AA8BB5869}" type="pres">
      <dgm:prSet presAssocID="{42A36B77-2D81-407C-8AA2-90250BE323F2}" presName="tx1" presStyleLbl="revTx" presStyleIdx="3" presStyleCnt="9"/>
      <dgm:spPr/>
    </dgm:pt>
    <dgm:pt modelId="{9AC023CD-D6B1-427F-B197-09E5632E1571}" type="pres">
      <dgm:prSet presAssocID="{42A36B77-2D81-407C-8AA2-90250BE323F2}" presName="vert1" presStyleCnt="0"/>
      <dgm:spPr/>
    </dgm:pt>
    <dgm:pt modelId="{A00A6EE6-151A-43AA-98F9-57429C1C1DDA}" type="pres">
      <dgm:prSet presAssocID="{60D89D76-B5D2-4C93-97B7-48EA0A48B656}" presName="thickLine" presStyleLbl="alignNode1" presStyleIdx="4" presStyleCnt="9"/>
      <dgm:spPr/>
    </dgm:pt>
    <dgm:pt modelId="{9170D499-1761-49B2-9503-6C41363D21E4}" type="pres">
      <dgm:prSet presAssocID="{60D89D76-B5D2-4C93-97B7-48EA0A48B656}" presName="horz1" presStyleCnt="0"/>
      <dgm:spPr/>
    </dgm:pt>
    <dgm:pt modelId="{B02D316F-5AA3-4D76-A13D-D105B6F116BE}" type="pres">
      <dgm:prSet presAssocID="{60D89D76-B5D2-4C93-97B7-48EA0A48B656}" presName="tx1" presStyleLbl="revTx" presStyleIdx="4" presStyleCnt="9"/>
      <dgm:spPr/>
    </dgm:pt>
    <dgm:pt modelId="{CBB0FD08-CB8E-4E56-8D65-A83F149BDF52}" type="pres">
      <dgm:prSet presAssocID="{60D89D76-B5D2-4C93-97B7-48EA0A48B656}" presName="vert1" presStyleCnt="0"/>
      <dgm:spPr/>
    </dgm:pt>
    <dgm:pt modelId="{53E5E240-B729-47AD-B938-EEFE502FB1B3}" type="pres">
      <dgm:prSet presAssocID="{17B2F672-7B3B-4A60-9A3A-0EA206EEE36F}" presName="thickLine" presStyleLbl="alignNode1" presStyleIdx="5" presStyleCnt="9"/>
      <dgm:spPr/>
    </dgm:pt>
    <dgm:pt modelId="{0EA14709-3DE4-4A72-935A-AC5AF31D68C2}" type="pres">
      <dgm:prSet presAssocID="{17B2F672-7B3B-4A60-9A3A-0EA206EEE36F}" presName="horz1" presStyleCnt="0"/>
      <dgm:spPr/>
    </dgm:pt>
    <dgm:pt modelId="{B961AB72-089A-4635-92BB-4C36C46EC827}" type="pres">
      <dgm:prSet presAssocID="{17B2F672-7B3B-4A60-9A3A-0EA206EEE36F}" presName="tx1" presStyleLbl="revTx" presStyleIdx="5" presStyleCnt="9"/>
      <dgm:spPr/>
    </dgm:pt>
    <dgm:pt modelId="{23AFA061-6B1C-4481-A341-14CADEC4CF2B}" type="pres">
      <dgm:prSet presAssocID="{17B2F672-7B3B-4A60-9A3A-0EA206EEE36F}" presName="vert1" presStyleCnt="0"/>
      <dgm:spPr/>
    </dgm:pt>
    <dgm:pt modelId="{218D9E35-5D37-41BC-BD06-F232C028FD7A}" type="pres">
      <dgm:prSet presAssocID="{4ABEE1EE-2F87-495C-97A2-70DF45B5F461}" presName="thickLine" presStyleLbl="alignNode1" presStyleIdx="6" presStyleCnt="9"/>
      <dgm:spPr/>
    </dgm:pt>
    <dgm:pt modelId="{F106F130-A803-4B9C-BAAD-C12B987DF0FF}" type="pres">
      <dgm:prSet presAssocID="{4ABEE1EE-2F87-495C-97A2-70DF45B5F461}" presName="horz1" presStyleCnt="0"/>
      <dgm:spPr/>
    </dgm:pt>
    <dgm:pt modelId="{B23525C8-8899-4CDF-B5BE-7CFB4AB5A078}" type="pres">
      <dgm:prSet presAssocID="{4ABEE1EE-2F87-495C-97A2-70DF45B5F461}" presName="tx1" presStyleLbl="revTx" presStyleIdx="6" presStyleCnt="9"/>
      <dgm:spPr/>
    </dgm:pt>
    <dgm:pt modelId="{C5FD2533-06F7-4A0E-92DD-15BC9CE3DEE5}" type="pres">
      <dgm:prSet presAssocID="{4ABEE1EE-2F87-495C-97A2-70DF45B5F461}" presName="vert1" presStyleCnt="0"/>
      <dgm:spPr/>
    </dgm:pt>
    <dgm:pt modelId="{CC1B6911-E3F7-4EFB-BA6F-632D807C2E24}" type="pres">
      <dgm:prSet presAssocID="{C8B3AEE1-4B18-4591-A175-731600A4945F}" presName="thickLine" presStyleLbl="alignNode1" presStyleIdx="7" presStyleCnt="9"/>
      <dgm:spPr/>
    </dgm:pt>
    <dgm:pt modelId="{0BA33A3D-6010-4E5A-BEDE-089D6FB1FB11}" type="pres">
      <dgm:prSet presAssocID="{C8B3AEE1-4B18-4591-A175-731600A4945F}" presName="horz1" presStyleCnt="0"/>
      <dgm:spPr/>
    </dgm:pt>
    <dgm:pt modelId="{6ED68704-F85C-49ED-90E8-F220C912A358}" type="pres">
      <dgm:prSet presAssocID="{C8B3AEE1-4B18-4591-A175-731600A4945F}" presName="tx1" presStyleLbl="revTx" presStyleIdx="7" presStyleCnt="9"/>
      <dgm:spPr/>
    </dgm:pt>
    <dgm:pt modelId="{8CB6EB87-BD0F-4F05-A016-367A984636B3}" type="pres">
      <dgm:prSet presAssocID="{C8B3AEE1-4B18-4591-A175-731600A4945F}" presName="vert1" presStyleCnt="0"/>
      <dgm:spPr/>
    </dgm:pt>
    <dgm:pt modelId="{55D61CBF-A410-4DFE-B4F0-21AB19355B07}" type="pres">
      <dgm:prSet presAssocID="{683C8BCC-3AA5-4AC5-A722-77B75A1F8F5E}" presName="thickLine" presStyleLbl="alignNode1" presStyleIdx="8" presStyleCnt="9"/>
      <dgm:spPr/>
    </dgm:pt>
    <dgm:pt modelId="{0040E50A-D5AA-42DB-A2E9-3287E92DAA87}" type="pres">
      <dgm:prSet presAssocID="{683C8BCC-3AA5-4AC5-A722-77B75A1F8F5E}" presName="horz1" presStyleCnt="0"/>
      <dgm:spPr/>
    </dgm:pt>
    <dgm:pt modelId="{95FDFC73-6567-43A1-B684-D5263304FF87}" type="pres">
      <dgm:prSet presAssocID="{683C8BCC-3AA5-4AC5-A722-77B75A1F8F5E}" presName="tx1" presStyleLbl="revTx" presStyleIdx="8" presStyleCnt="9"/>
      <dgm:spPr/>
    </dgm:pt>
    <dgm:pt modelId="{92C689DA-03F5-4C3B-B9E5-99F7FD7CE31D}" type="pres">
      <dgm:prSet presAssocID="{683C8BCC-3AA5-4AC5-A722-77B75A1F8F5E}" presName="vert1" presStyleCnt="0"/>
      <dgm:spPr/>
    </dgm:pt>
  </dgm:ptLst>
  <dgm:cxnLst>
    <dgm:cxn modelId="{29103017-6A26-493B-8982-FA4136690BF0}" srcId="{3D1870E7-9E4E-42FC-B2B5-CF21E6E5C350}" destId="{42A36B77-2D81-407C-8AA2-90250BE323F2}" srcOrd="3" destOrd="0" parTransId="{7B289917-46AE-4674-83E8-440AACD644DA}" sibTransId="{0D74F5E0-97B4-4350-B632-F86EBD99A31F}"/>
    <dgm:cxn modelId="{475E0D1C-E528-424C-9D95-6665426D975A}" type="presOf" srcId="{B07FB840-53A8-4DEA-835E-0C592EC6FDA0}" destId="{AE0C141F-2A5F-43B9-819A-94512345B3A9}" srcOrd="0" destOrd="0" presId="urn:microsoft.com/office/officeart/2008/layout/LinedList"/>
    <dgm:cxn modelId="{3F64F71F-362C-4EE2-8170-728819EBB2B9}" srcId="{3D1870E7-9E4E-42FC-B2B5-CF21E6E5C350}" destId="{91817788-D299-4A6D-93E9-123D9F0BFC72}" srcOrd="1" destOrd="0" parTransId="{8AAF8A2D-1133-42B5-B31A-F476E6BEBE6F}" sibTransId="{F906BF3A-8817-418F-9304-2FD6BD5BB0C5}"/>
    <dgm:cxn modelId="{A036C02F-5675-487D-B2A3-66C48EFF1744}" srcId="{3D1870E7-9E4E-42FC-B2B5-CF21E6E5C350}" destId="{17B2F672-7B3B-4A60-9A3A-0EA206EEE36F}" srcOrd="5" destOrd="0" parTransId="{173D7888-00C4-4ED2-A693-6665707153EB}" sibTransId="{AF12E951-87A3-4A0B-94AE-07086E59D80F}"/>
    <dgm:cxn modelId="{6A386530-6C1D-41A0-8EA0-47FA278262B1}" type="presOf" srcId="{60D89D76-B5D2-4C93-97B7-48EA0A48B656}" destId="{B02D316F-5AA3-4D76-A13D-D105B6F116BE}" srcOrd="0" destOrd="0" presId="urn:microsoft.com/office/officeart/2008/layout/LinedList"/>
    <dgm:cxn modelId="{B90D5271-9B5E-4142-A959-2CCBA3E0DF56}" srcId="{3D1870E7-9E4E-42FC-B2B5-CF21E6E5C350}" destId="{60D89D76-B5D2-4C93-97B7-48EA0A48B656}" srcOrd="4" destOrd="0" parTransId="{F162B0AC-5450-4DD2-B219-72DC01689D49}" sibTransId="{C0C9EBF1-A878-4F5A-A6E2-10E3B3A6E033}"/>
    <dgm:cxn modelId="{33809B56-2908-4246-8D21-0811F530AF32}" type="presOf" srcId="{171554DB-7738-42EC-B6A9-35D79192D258}" destId="{82430D34-8783-4AC2-90EE-D6400F6FC893}" srcOrd="0" destOrd="0" presId="urn:microsoft.com/office/officeart/2008/layout/LinedList"/>
    <dgm:cxn modelId="{FE2D348A-D070-4940-A277-62EF8E6EA320}" srcId="{3D1870E7-9E4E-42FC-B2B5-CF21E6E5C350}" destId="{171554DB-7738-42EC-B6A9-35D79192D258}" srcOrd="2" destOrd="0" parTransId="{FD10C968-DB75-4CD1-B997-413F45E6B3D8}" sibTransId="{E15CD7AA-A4DA-4BF2-9AF6-7608B9D55C4A}"/>
    <dgm:cxn modelId="{CBCC65AB-E7E3-4EAA-89AC-9CD4281ACCF9}" type="presOf" srcId="{C8B3AEE1-4B18-4591-A175-731600A4945F}" destId="{6ED68704-F85C-49ED-90E8-F220C912A358}" srcOrd="0" destOrd="0" presId="urn:microsoft.com/office/officeart/2008/layout/LinedList"/>
    <dgm:cxn modelId="{0CF98DAE-C915-43EE-A2BB-40B63289938E}" type="presOf" srcId="{683C8BCC-3AA5-4AC5-A722-77B75A1F8F5E}" destId="{95FDFC73-6567-43A1-B684-D5263304FF87}" srcOrd="0" destOrd="0" presId="urn:microsoft.com/office/officeart/2008/layout/LinedList"/>
    <dgm:cxn modelId="{6B4F92B0-812A-4A05-AB56-41E82D23459E}" type="presOf" srcId="{91817788-D299-4A6D-93E9-123D9F0BFC72}" destId="{75EA20DB-E0E0-4E86-AEB5-5D6ADDEDE846}" srcOrd="0" destOrd="0" presId="urn:microsoft.com/office/officeart/2008/layout/LinedList"/>
    <dgm:cxn modelId="{00A7C6B6-F84E-49F3-AE81-565C493E73C1}" srcId="{3D1870E7-9E4E-42FC-B2B5-CF21E6E5C350}" destId="{4ABEE1EE-2F87-495C-97A2-70DF45B5F461}" srcOrd="6" destOrd="0" parTransId="{EE430952-E75C-4461-BB4F-AA1DA766D8A5}" sibTransId="{66A47094-C0E9-43E3-BB8C-914C210D81B7}"/>
    <dgm:cxn modelId="{50BA67C2-C789-4D1A-8D5A-101F05069348}" srcId="{3D1870E7-9E4E-42FC-B2B5-CF21E6E5C350}" destId="{683C8BCC-3AA5-4AC5-A722-77B75A1F8F5E}" srcOrd="8" destOrd="0" parTransId="{7DB708AE-49AA-4943-8907-3D2BFA806671}" sibTransId="{C06C3BBB-6B3F-4083-A184-7868026D6A0D}"/>
    <dgm:cxn modelId="{A57B2ECB-59B0-4F16-99E1-BB922512E68A}" srcId="{3D1870E7-9E4E-42FC-B2B5-CF21E6E5C350}" destId="{B07FB840-53A8-4DEA-835E-0C592EC6FDA0}" srcOrd="0" destOrd="0" parTransId="{10D6F1FD-42E9-401E-9C83-3CFDED2676C5}" sibTransId="{C4BA5D5D-77BD-465A-82AA-75E9364871CC}"/>
    <dgm:cxn modelId="{FAED6FDB-F4F4-4AD6-B21C-621005AD269B}" srcId="{3D1870E7-9E4E-42FC-B2B5-CF21E6E5C350}" destId="{C8B3AEE1-4B18-4591-A175-731600A4945F}" srcOrd="7" destOrd="0" parTransId="{92E11FC9-B0B5-46E7-81A7-9A2E59FBDA16}" sibTransId="{7F108976-1001-42B5-9927-BA0AA1473243}"/>
    <dgm:cxn modelId="{4742A2E6-7743-4202-B2C2-429519AFEF66}" type="presOf" srcId="{17B2F672-7B3B-4A60-9A3A-0EA206EEE36F}" destId="{B961AB72-089A-4635-92BB-4C36C46EC827}" srcOrd="0" destOrd="0" presId="urn:microsoft.com/office/officeart/2008/layout/LinedList"/>
    <dgm:cxn modelId="{2F9461E9-8A51-45F1-BC2A-E060F217B5D2}" type="presOf" srcId="{3D1870E7-9E4E-42FC-B2B5-CF21E6E5C350}" destId="{B4DE0E33-0EA8-4466-ABAD-8D51B2647317}" srcOrd="0" destOrd="0" presId="urn:microsoft.com/office/officeart/2008/layout/LinedList"/>
    <dgm:cxn modelId="{EC79B7F2-2F3B-494F-A9C1-54311E479578}" type="presOf" srcId="{42A36B77-2D81-407C-8AA2-90250BE323F2}" destId="{84CC09F0-174F-42CA-A9F1-7A8AA8BB5869}" srcOrd="0" destOrd="0" presId="urn:microsoft.com/office/officeart/2008/layout/LinedList"/>
    <dgm:cxn modelId="{80D318FA-9729-47EA-B0D4-A5725CA6063A}" type="presOf" srcId="{4ABEE1EE-2F87-495C-97A2-70DF45B5F461}" destId="{B23525C8-8899-4CDF-B5BE-7CFB4AB5A078}" srcOrd="0" destOrd="0" presId="urn:microsoft.com/office/officeart/2008/layout/LinedList"/>
    <dgm:cxn modelId="{B2F830E7-A703-4A95-A5D2-959E97F5C3AD}" type="presParOf" srcId="{B4DE0E33-0EA8-4466-ABAD-8D51B2647317}" destId="{54055A85-51A7-4FF8-BB66-B1E40F28A002}" srcOrd="0" destOrd="0" presId="urn:microsoft.com/office/officeart/2008/layout/LinedList"/>
    <dgm:cxn modelId="{E9A64410-DF9F-40BC-9DF9-D7FF4237F961}" type="presParOf" srcId="{B4DE0E33-0EA8-4466-ABAD-8D51B2647317}" destId="{EF73C929-2727-46A9-8016-AEABB45E2E0E}" srcOrd="1" destOrd="0" presId="urn:microsoft.com/office/officeart/2008/layout/LinedList"/>
    <dgm:cxn modelId="{55EA8745-A4B7-4B93-A4E0-B3943586F541}" type="presParOf" srcId="{EF73C929-2727-46A9-8016-AEABB45E2E0E}" destId="{AE0C141F-2A5F-43B9-819A-94512345B3A9}" srcOrd="0" destOrd="0" presId="urn:microsoft.com/office/officeart/2008/layout/LinedList"/>
    <dgm:cxn modelId="{9D7CA1BE-52F8-4D65-83E4-557B57485BF7}" type="presParOf" srcId="{EF73C929-2727-46A9-8016-AEABB45E2E0E}" destId="{39774A35-4BA4-45A5-B14C-5FD51B9DF46D}" srcOrd="1" destOrd="0" presId="urn:microsoft.com/office/officeart/2008/layout/LinedList"/>
    <dgm:cxn modelId="{8057286D-BAD4-401A-8E67-FD94895243A2}" type="presParOf" srcId="{B4DE0E33-0EA8-4466-ABAD-8D51B2647317}" destId="{2424B8FD-02DD-4905-BA57-E2F6F7585E36}" srcOrd="2" destOrd="0" presId="urn:microsoft.com/office/officeart/2008/layout/LinedList"/>
    <dgm:cxn modelId="{69BAD670-CC99-4DB6-8DC6-FC33BB60AD16}" type="presParOf" srcId="{B4DE0E33-0EA8-4466-ABAD-8D51B2647317}" destId="{9E755252-3FC4-4F02-AA5F-1B8C25EA0939}" srcOrd="3" destOrd="0" presId="urn:microsoft.com/office/officeart/2008/layout/LinedList"/>
    <dgm:cxn modelId="{DBA2431B-30A0-4B19-9124-AF27737DEC71}" type="presParOf" srcId="{9E755252-3FC4-4F02-AA5F-1B8C25EA0939}" destId="{75EA20DB-E0E0-4E86-AEB5-5D6ADDEDE846}" srcOrd="0" destOrd="0" presId="urn:microsoft.com/office/officeart/2008/layout/LinedList"/>
    <dgm:cxn modelId="{8A197AB4-38B6-4A2F-A9D2-D334C4FA90EA}" type="presParOf" srcId="{9E755252-3FC4-4F02-AA5F-1B8C25EA0939}" destId="{6C9367F9-F51A-411F-9E66-AC852FFAF499}" srcOrd="1" destOrd="0" presId="urn:microsoft.com/office/officeart/2008/layout/LinedList"/>
    <dgm:cxn modelId="{F14DE8FB-14FF-4E22-80C0-EB7C01D7CCEC}" type="presParOf" srcId="{B4DE0E33-0EA8-4466-ABAD-8D51B2647317}" destId="{1FD3CD19-542C-46C0-8416-256E80924033}" srcOrd="4" destOrd="0" presId="urn:microsoft.com/office/officeart/2008/layout/LinedList"/>
    <dgm:cxn modelId="{0F5F7974-1342-4288-93F3-88F24B35807A}" type="presParOf" srcId="{B4DE0E33-0EA8-4466-ABAD-8D51B2647317}" destId="{41209FD7-9542-4964-AB86-619ADC33C14D}" srcOrd="5" destOrd="0" presId="urn:microsoft.com/office/officeart/2008/layout/LinedList"/>
    <dgm:cxn modelId="{685FA1BD-DC12-4E0D-8FF4-C7A15BFA8C68}" type="presParOf" srcId="{41209FD7-9542-4964-AB86-619ADC33C14D}" destId="{82430D34-8783-4AC2-90EE-D6400F6FC893}" srcOrd="0" destOrd="0" presId="urn:microsoft.com/office/officeart/2008/layout/LinedList"/>
    <dgm:cxn modelId="{FF3EDC43-B26C-4D6B-B241-FFBD97814A82}" type="presParOf" srcId="{41209FD7-9542-4964-AB86-619ADC33C14D}" destId="{08EF81DF-0C5E-4D5C-A178-9A5B5E2864C0}" srcOrd="1" destOrd="0" presId="urn:microsoft.com/office/officeart/2008/layout/LinedList"/>
    <dgm:cxn modelId="{B694BC27-C335-4B3D-8415-F3225D81DFF8}" type="presParOf" srcId="{B4DE0E33-0EA8-4466-ABAD-8D51B2647317}" destId="{B3209FC7-81D4-433C-A40A-A8377CFCA188}" srcOrd="6" destOrd="0" presId="urn:microsoft.com/office/officeart/2008/layout/LinedList"/>
    <dgm:cxn modelId="{1A3BBBFB-0CD6-4B70-B014-2745756FD6F1}" type="presParOf" srcId="{B4DE0E33-0EA8-4466-ABAD-8D51B2647317}" destId="{AD3D9207-C72F-4B9E-82A5-D2FAF9C841D3}" srcOrd="7" destOrd="0" presId="urn:microsoft.com/office/officeart/2008/layout/LinedList"/>
    <dgm:cxn modelId="{ABA66589-56BC-4DC6-B26E-0123197D7E0D}" type="presParOf" srcId="{AD3D9207-C72F-4B9E-82A5-D2FAF9C841D3}" destId="{84CC09F0-174F-42CA-A9F1-7A8AA8BB5869}" srcOrd="0" destOrd="0" presId="urn:microsoft.com/office/officeart/2008/layout/LinedList"/>
    <dgm:cxn modelId="{B557D6CB-9D95-431A-8800-6F860F1F17A2}" type="presParOf" srcId="{AD3D9207-C72F-4B9E-82A5-D2FAF9C841D3}" destId="{9AC023CD-D6B1-427F-B197-09E5632E1571}" srcOrd="1" destOrd="0" presId="urn:microsoft.com/office/officeart/2008/layout/LinedList"/>
    <dgm:cxn modelId="{EFD4561C-B503-41F1-B812-50B24D7FB695}" type="presParOf" srcId="{B4DE0E33-0EA8-4466-ABAD-8D51B2647317}" destId="{A00A6EE6-151A-43AA-98F9-57429C1C1DDA}" srcOrd="8" destOrd="0" presId="urn:microsoft.com/office/officeart/2008/layout/LinedList"/>
    <dgm:cxn modelId="{87A750AD-60FE-41A9-A2BB-EA62547DBB4C}" type="presParOf" srcId="{B4DE0E33-0EA8-4466-ABAD-8D51B2647317}" destId="{9170D499-1761-49B2-9503-6C41363D21E4}" srcOrd="9" destOrd="0" presId="urn:microsoft.com/office/officeart/2008/layout/LinedList"/>
    <dgm:cxn modelId="{2F138161-76B1-4F4D-ACB2-1214FEEB6C21}" type="presParOf" srcId="{9170D499-1761-49B2-9503-6C41363D21E4}" destId="{B02D316F-5AA3-4D76-A13D-D105B6F116BE}" srcOrd="0" destOrd="0" presId="urn:microsoft.com/office/officeart/2008/layout/LinedList"/>
    <dgm:cxn modelId="{B77ED246-552B-4AEA-A8DE-8D0CBD8DDCC8}" type="presParOf" srcId="{9170D499-1761-49B2-9503-6C41363D21E4}" destId="{CBB0FD08-CB8E-4E56-8D65-A83F149BDF52}" srcOrd="1" destOrd="0" presId="urn:microsoft.com/office/officeart/2008/layout/LinedList"/>
    <dgm:cxn modelId="{1E4E30D6-1BE8-412C-975B-E915FB6D0D56}" type="presParOf" srcId="{B4DE0E33-0EA8-4466-ABAD-8D51B2647317}" destId="{53E5E240-B729-47AD-B938-EEFE502FB1B3}" srcOrd="10" destOrd="0" presId="urn:microsoft.com/office/officeart/2008/layout/LinedList"/>
    <dgm:cxn modelId="{F1F4BDAD-3699-4EA9-A61F-CEED1A6D4393}" type="presParOf" srcId="{B4DE0E33-0EA8-4466-ABAD-8D51B2647317}" destId="{0EA14709-3DE4-4A72-935A-AC5AF31D68C2}" srcOrd="11" destOrd="0" presId="urn:microsoft.com/office/officeart/2008/layout/LinedList"/>
    <dgm:cxn modelId="{D81EB9BA-1ABC-4F76-A575-593B6CEC2D0F}" type="presParOf" srcId="{0EA14709-3DE4-4A72-935A-AC5AF31D68C2}" destId="{B961AB72-089A-4635-92BB-4C36C46EC827}" srcOrd="0" destOrd="0" presId="urn:microsoft.com/office/officeart/2008/layout/LinedList"/>
    <dgm:cxn modelId="{F67C390C-5910-45D8-A75F-B1CAE0F343F9}" type="presParOf" srcId="{0EA14709-3DE4-4A72-935A-AC5AF31D68C2}" destId="{23AFA061-6B1C-4481-A341-14CADEC4CF2B}" srcOrd="1" destOrd="0" presId="urn:microsoft.com/office/officeart/2008/layout/LinedList"/>
    <dgm:cxn modelId="{5AF50A38-4E40-49AA-8A38-CE9A36FC0EE2}" type="presParOf" srcId="{B4DE0E33-0EA8-4466-ABAD-8D51B2647317}" destId="{218D9E35-5D37-41BC-BD06-F232C028FD7A}" srcOrd="12" destOrd="0" presId="urn:microsoft.com/office/officeart/2008/layout/LinedList"/>
    <dgm:cxn modelId="{DB5301BF-E88E-4F09-8402-12B5874ED033}" type="presParOf" srcId="{B4DE0E33-0EA8-4466-ABAD-8D51B2647317}" destId="{F106F130-A803-4B9C-BAAD-C12B987DF0FF}" srcOrd="13" destOrd="0" presId="urn:microsoft.com/office/officeart/2008/layout/LinedList"/>
    <dgm:cxn modelId="{8B79BCC8-A6EE-42CA-AFE2-745A9EDF0E7E}" type="presParOf" srcId="{F106F130-A803-4B9C-BAAD-C12B987DF0FF}" destId="{B23525C8-8899-4CDF-B5BE-7CFB4AB5A078}" srcOrd="0" destOrd="0" presId="urn:microsoft.com/office/officeart/2008/layout/LinedList"/>
    <dgm:cxn modelId="{6F189D56-52CB-4EA6-9B35-38DE121047CC}" type="presParOf" srcId="{F106F130-A803-4B9C-BAAD-C12B987DF0FF}" destId="{C5FD2533-06F7-4A0E-92DD-15BC9CE3DEE5}" srcOrd="1" destOrd="0" presId="urn:microsoft.com/office/officeart/2008/layout/LinedList"/>
    <dgm:cxn modelId="{A10BCD0D-37F2-4F7E-A944-9DB1AAA529C5}" type="presParOf" srcId="{B4DE0E33-0EA8-4466-ABAD-8D51B2647317}" destId="{CC1B6911-E3F7-4EFB-BA6F-632D807C2E24}" srcOrd="14" destOrd="0" presId="urn:microsoft.com/office/officeart/2008/layout/LinedList"/>
    <dgm:cxn modelId="{8D016770-E1AA-4238-AC85-7F40F249749F}" type="presParOf" srcId="{B4DE0E33-0EA8-4466-ABAD-8D51B2647317}" destId="{0BA33A3D-6010-4E5A-BEDE-089D6FB1FB11}" srcOrd="15" destOrd="0" presId="urn:microsoft.com/office/officeart/2008/layout/LinedList"/>
    <dgm:cxn modelId="{D682EA9C-CDB5-451C-9658-E401F9E2B4AD}" type="presParOf" srcId="{0BA33A3D-6010-4E5A-BEDE-089D6FB1FB11}" destId="{6ED68704-F85C-49ED-90E8-F220C912A358}" srcOrd="0" destOrd="0" presId="urn:microsoft.com/office/officeart/2008/layout/LinedList"/>
    <dgm:cxn modelId="{F7FE636C-3299-4BBA-8E23-E78878E0882B}" type="presParOf" srcId="{0BA33A3D-6010-4E5A-BEDE-089D6FB1FB11}" destId="{8CB6EB87-BD0F-4F05-A016-367A984636B3}" srcOrd="1" destOrd="0" presId="urn:microsoft.com/office/officeart/2008/layout/LinedList"/>
    <dgm:cxn modelId="{1A07EB2A-186E-4CD9-8B27-36792064DDCD}" type="presParOf" srcId="{B4DE0E33-0EA8-4466-ABAD-8D51B2647317}" destId="{55D61CBF-A410-4DFE-B4F0-21AB19355B07}" srcOrd="16" destOrd="0" presId="urn:microsoft.com/office/officeart/2008/layout/LinedList"/>
    <dgm:cxn modelId="{05B9A7F5-E1E5-4A84-B877-D56E3E3DDE2D}" type="presParOf" srcId="{B4DE0E33-0EA8-4466-ABAD-8D51B2647317}" destId="{0040E50A-D5AA-42DB-A2E9-3287E92DAA87}" srcOrd="17" destOrd="0" presId="urn:microsoft.com/office/officeart/2008/layout/LinedList"/>
    <dgm:cxn modelId="{F37CCBDF-5D35-430D-947C-E3F99B6FCB5B}" type="presParOf" srcId="{0040E50A-D5AA-42DB-A2E9-3287E92DAA87}" destId="{95FDFC73-6567-43A1-B684-D5263304FF87}" srcOrd="0" destOrd="0" presId="urn:microsoft.com/office/officeart/2008/layout/LinedList"/>
    <dgm:cxn modelId="{A4CDDA28-5E7D-4236-9ACF-FD265CFE911B}" type="presParOf" srcId="{0040E50A-D5AA-42DB-A2E9-3287E92DAA87}" destId="{92C689DA-03F5-4C3B-B9E5-99F7FD7CE31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E2B91-2041-4C0E-A398-6278DCF5C50A}">
      <dsp:nvSpPr>
        <dsp:cNvPr id="0" name=""/>
        <dsp:cNvSpPr/>
      </dsp:nvSpPr>
      <dsp:spPr>
        <a:xfrm>
          <a:off x="0" y="0"/>
          <a:ext cx="8272097" cy="720375"/>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nl-NL" sz="2900" kern="1200"/>
            <a:t>19.30 Start en welkom </a:t>
          </a:r>
          <a:endParaRPr lang="en-US" sz="2900" kern="1200"/>
        </a:p>
      </dsp:txBody>
      <dsp:txXfrm>
        <a:off x="21099" y="21099"/>
        <a:ext cx="7410472" cy="678177"/>
      </dsp:txXfrm>
    </dsp:sp>
    <dsp:sp modelId="{3F89B9D0-FABB-45D0-BAD5-BC401C1C1EA1}">
      <dsp:nvSpPr>
        <dsp:cNvPr id="0" name=""/>
        <dsp:cNvSpPr/>
      </dsp:nvSpPr>
      <dsp:spPr>
        <a:xfrm>
          <a:off x="617721" y="820427"/>
          <a:ext cx="8272097" cy="720375"/>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nl-NL" sz="2900" kern="1200"/>
            <a:t>19.35 Deel 1- Positieve gezondheid</a:t>
          </a:r>
          <a:endParaRPr lang="en-US" sz="2900" kern="1200"/>
        </a:p>
      </dsp:txBody>
      <dsp:txXfrm>
        <a:off x="638820" y="841526"/>
        <a:ext cx="7143934" cy="678177"/>
      </dsp:txXfrm>
    </dsp:sp>
    <dsp:sp modelId="{56531BA0-3B22-4F25-8D11-2252D64BC8AD}">
      <dsp:nvSpPr>
        <dsp:cNvPr id="0" name=""/>
        <dsp:cNvSpPr/>
      </dsp:nvSpPr>
      <dsp:spPr>
        <a:xfrm>
          <a:off x="1235443" y="1640854"/>
          <a:ext cx="8272097" cy="720375"/>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nl-NL" sz="2900" kern="1200" dirty="0"/>
            <a:t>19.50 Deel 2- Werk en arbeidsongeschiktheid</a:t>
          </a:r>
          <a:endParaRPr lang="en-US" sz="2900" kern="1200" dirty="0"/>
        </a:p>
      </dsp:txBody>
      <dsp:txXfrm>
        <a:off x="1256542" y="1661953"/>
        <a:ext cx="7143934" cy="678177"/>
      </dsp:txXfrm>
    </dsp:sp>
    <dsp:sp modelId="{983AD7D3-9118-49D9-933A-EBEDAC6FE879}">
      <dsp:nvSpPr>
        <dsp:cNvPr id="0" name=""/>
        <dsp:cNvSpPr/>
      </dsp:nvSpPr>
      <dsp:spPr>
        <a:xfrm>
          <a:off x="1853164" y="2461282"/>
          <a:ext cx="8272097" cy="720375"/>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nl-NL" sz="2900" kern="1200" dirty="0"/>
            <a:t>20.10 Q&amp;A</a:t>
          </a:r>
          <a:endParaRPr lang="en-US" sz="2900" kern="1200" dirty="0"/>
        </a:p>
      </dsp:txBody>
      <dsp:txXfrm>
        <a:off x="1874263" y="2482381"/>
        <a:ext cx="7143934" cy="678177"/>
      </dsp:txXfrm>
    </dsp:sp>
    <dsp:sp modelId="{9CA01439-748D-45DF-9212-60FBEEF7815E}">
      <dsp:nvSpPr>
        <dsp:cNvPr id="0" name=""/>
        <dsp:cNvSpPr/>
      </dsp:nvSpPr>
      <dsp:spPr>
        <a:xfrm>
          <a:off x="2470886" y="3281709"/>
          <a:ext cx="8272097" cy="720375"/>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nl-NL" sz="2900" kern="1200"/>
            <a:t>20.30 afsluiting</a:t>
          </a:r>
          <a:endParaRPr lang="en-US" sz="2900" kern="1200"/>
        </a:p>
      </dsp:txBody>
      <dsp:txXfrm>
        <a:off x="2491985" y="3302808"/>
        <a:ext cx="7143934" cy="678177"/>
      </dsp:txXfrm>
    </dsp:sp>
    <dsp:sp modelId="{CEF2E575-9578-455B-9FE3-78F98853A2D4}">
      <dsp:nvSpPr>
        <dsp:cNvPr id="0" name=""/>
        <dsp:cNvSpPr/>
      </dsp:nvSpPr>
      <dsp:spPr>
        <a:xfrm>
          <a:off x="7803853" y="526274"/>
          <a:ext cx="468243" cy="468243"/>
        </a:xfrm>
        <a:prstGeom prst="downArrow">
          <a:avLst>
            <a:gd name="adj1" fmla="val 55000"/>
            <a:gd name="adj2" fmla="val 45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909208" y="526274"/>
        <a:ext cx="257533" cy="352353"/>
      </dsp:txXfrm>
    </dsp:sp>
    <dsp:sp modelId="{3AE10DE5-2CF6-4436-B369-33925552DC73}">
      <dsp:nvSpPr>
        <dsp:cNvPr id="0" name=""/>
        <dsp:cNvSpPr/>
      </dsp:nvSpPr>
      <dsp:spPr>
        <a:xfrm>
          <a:off x="8421575" y="1346701"/>
          <a:ext cx="468243" cy="468243"/>
        </a:xfrm>
        <a:prstGeom prst="downArrow">
          <a:avLst>
            <a:gd name="adj1" fmla="val 55000"/>
            <a:gd name="adj2" fmla="val 45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8526930" y="1346701"/>
        <a:ext cx="257533" cy="352353"/>
      </dsp:txXfrm>
    </dsp:sp>
    <dsp:sp modelId="{660D3A04-C765-4BBB-B46B-4B5785BC95CC}">
      <dsp:nvSpPr>
        <dsp:cNvPr id="0" name=""/>
        <dsp:cNvSpPr/>
      </dsp:nvSpPr>
      <dsp:spPr>
        <a:xfrm>
          <a:off x="9039296" y="2155122"/>
          <a:ext cx="468243" cy="468243"/>
        </a:xfrm>
        <a:prstGeom prst="downArrow">
          <a:avLst>
            <a:gd name="adj1" fmla="val 55000"/>
            <a:gd name="adj2" fmla="val 45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9144651" y="2155122"/>
        <a:ext cx="257533" cy="352353"/>
      </dsp:txXfrm>
    </dsp:sp>
    <dsp:sp modelId="{4C469288-8369-4F08-A8DE-F65DB7233B80}">
      <dsp:nvSpPr>
        <dsp:cNvPr id="0" name=""/>
        <dsp:cNvSpPr/>
      </dsp:nvSpPr>
      <dsp:spPr>
        <a:xfrm>
          <a:off x="9657018" y="2983554"/>
          <a:ext cx="468243" cy="468243"/>
        </a:xfrm>
        <a:prstGeom prst="downArrow">
          <a:avLst>
            <a:gd name="adj1" fmla="val 55000"/>
            <a:gd name="adj2" fmla="val 45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9762373" y="2983554"/>
        <a:ext cx="257533" cy="3523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CEC24-D61F-4CFD-9311-BC2443BBCF8F}">
      <dsp:nvSpPr>
        <dsp:cNvPr id="0" name=""/>
        <dsp:cNvSpPr/>
      </dsp:nvSpPr>
      <dsp:spPr>
        <a:xfrm>
          <a:off x="0" y="0"/>
          <a:ext cx="11048399" cy="4573586"/>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4048" tIns="384048" rIns="384048" bIns="384048" numCol="1" spcCol="1270" anchor="ctr" anchorCtr="0">
          <a:noAutofit/>
        </a:bodyPr>
        <a:lstStyle/>
        <a:p>
          <a:pPr marL="0" lvl="0" indent="0" algn="ctr" defTabSz="2400300">
            <a:lnSpc>
              <a:spcPct val="90000"/>
            </a:lnSpc>
            <a:spcBef>
              <a:spcPct val="0"/>
            </a:spcBef>
            <a:spcAft>
              <a:spcPct val="35000"/>
            </a:spcAft>
            <a:buNone/>
          </a:pPr>
          <a:r>
            <a:rPr lang="nl-NL" sz="5400" kern="1200" dirty="0"/>
            <a:t>Wat maakt mensen gezond?</a:t>
          </a:r>
          <a:endParaRPr lang="en-US" sz="5400" kern="1200" dirty="0"/>
        </a:p>
      </dsp:txBody>
      <dsp:txXfrm>
        <a:off x="0" y="0"/>
        <a:ext cx="11048399" cy="2469736"/>
      </dsp:txXfrm>
    </dsp:sp>
    <dsp:sp modelId="{92B1D1CF-C167-44BE-B3F1-46B7BAD70CC0}">
      <dsp:nvSpPr>
        <dsp:cNvPr id="0" name=""/>
        <dsp:cNvSpPr/>
      </dsp:nvSpPr>
      <dsp:spPr>
        <a:xfrm>
          <a:off x="5394" y="2378264"/>
          <a:ext cx="3679203" cy="2103849"/>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nl-NL" sz="2800" kern="1200" dirty="0"/>
            <a:t>In staat zijn je eigen situatie te begrijpen (i.t.t. verwarring)</a:t>
          </a:r>
          <a:endParaRPr lang="en-US" sz="2800" kern="1200" dirty="0"/>
        </a:p>
      </dsp:txBody>
      <dsp:txXfrm>
        <a:off x="5394" y="2378264"/>
        <a:ext cx="3679203" cy="2103849"/>
      </dsp:txXfrm>
    </dsp:sp>
    <dsp:sp modelId="{EB880A87-B6A6-4FE4-BA5D-0F1994B6BF55}">
      <dsp:nvSpPr>
        <dsp:cNvPr id="0" name=""/>
        <dsp:cNvSpPr/>
      </dsp:nvSpPr>
      <dsp:spPr>
        <a:xfrm>
          <a:off x="3684598" y="2378264"/>
          <a:ext cx="3679203" cy="2103849"/>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nl-NL" sz="2800" kern="1200" dirty="0"/>
            <a:t>Het gevoel hebben iets aan je situatie te kunnen doen, zelf keuzes te maken </a:t>
          </a:r>
          <a:br>
            <a:rPr lang="nl-NL" sz="2800" kern="1200" dirty="0"/>
          </a:br>
          <a:r>
            <a:rPr lang="nl-NL" sz="2800" kern="1200" dirty="0"/>
            <a:t>(i.t.t. machteloosheid)</a:t>
          </a:r>
          <a:endParaRPr lang="en-US" sz="2800" kern="1200" dirty="0"/>
        </a:p>
      </dsp:txBody>
      <dsp:txXfrm>
        <a:off x="3684598" y="2378264"/>
        <a:ext cx="3679203" cy="2103849"/>
      </dsp:txXfrm>
    </dsp:sp>
    <dsp:sp modelId="{2E259EC0-8BCD-4B44-AC80-67C501ECDEC3}">
      <dsp:nvSpPr>
        <dsp:cNvPr id="0" name=""/>
        <dsp:cNvSpPr/>
      </dsp:nvSpPr>
      <dsp:spPr>
        <a:xfrm>
          <a:off x="7363801" y="2378264"/>
          <a:ext cx="3679203" cy="2103849"/>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nl-NL" sz="2800" kern="1200" dirty="0"/>
            <a:t>Zingeving ervaren (i.t.t. zinloosheid)</a:t>
          </a:r>
          <a:endParaRPr lang="en-US" sz="2800" kern="1200" dirty="0"/>
        </a:p>
      </dsp:txBody>
      <dsp:txXfrm>
        <a:off x="7363801" y="2378264"/>
        <a:ext cx="3679203" cy="21038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C1456-46BD-4C6D-BFB3-107BDE807870}">
      <dsp:nvSpPr>
        <dsp:cNvPr id="0" name=""/>
        <dsp:cNvSpPr/>
      </dsp:nvSpPr>
      <dsp:spPr>
        <a:xfrm>
          <a:off x="0" y="0"/>
          <a:ext cx="8594387" cy="88045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l-NL" sz="2300" kern="1200"/>
            <a:t>De mens staat centraal, niet de ziekte</a:t>
          </a:r>
          <a:endParaRPr lang="en-US" sz="2300" kern="1200"/>
        </a:p>
      </dsp:txBody>
      <dsp:txXfrm>
        <a:off x="25788" y="25788"/>
        <a:ext cx="7569904" cy="828882"/>
      </dsp:txXfrm>
    </dsp:sp>
    <dsp:sp modelId="{35A540C0-BEB8-4F1D-841D-807577740195}">
      <dsp:nvSpPr>
        <dsp:cNvPr id="0" name=""/>
        <dsp:cNvSpPr/>
      </dsp:nvSpPr>
      <dsp:spPr>
        <a:xfrm>
          <a:off x="719779" y="1040542"/>
          <a:ext cx="8594387" cy="88045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l-NL" sz="2300" kern="1200"/>
            <a:t>Ik voel me als patiënt in mijn kracht aangesproken ipv in mijn zwakte</a:t>
          </a:r>
          <a:endParaRPr lang="en-US" sz="2300" kern="1200"/>
        </a:p>
      </dsp:txBody>
      <dsp:txXfrm>
        <a:off x="745567" y="1066330"/>
        <a:ext cx="7250733" cy="828882"/>
      </dsp:txXfrm>
    </dsp:sp>
    <dsp:sp modelId="{77A8E423-80B9-41A6-95E5-9EAD23B50195}">
      <dsp:nvSpPr>
        <dsp:cNvPr id="0" name=""/>
        <dsp:cNvSpPr/>
      </dsp:nvSpPr>
      <dsp:spPr>
        <a:xfrm>
          <a:off x="1428816" y="2081084"/>
          <a:ext cx="8594387" cy="88045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l-NL" sz="2300" kern="1200"/>
            <a:t>Ik heb naast mijn ziekte ook nog een heel stuk gezondheid en dat wordt hiermee aangesproken. </a:t>
          </a:r>
          <a:endParaRPr lang="en-US" sz="2300" kern="1200"/>
        </a:p>
      </dsp:txBody>
      <dsp:txXfrm>
        <a:off x="1454604" y="2106872"/>
        <a:ext cx="7261476" cy="828882"/>
      </dsp:txXfrm>
    </dsp:sp>
    <dsp:sp modelId="{C0C1E686-4DA2-43D2-A307-04130C17C498}">
      <dsp:nvSpPr>
        <dsp:cNvPr id="0" name=""/>
        <dsp:cNvSpPr/>
      </dsp:nvSpPr>
      <dsp:spPr>
        <a:xfrm>
          <a:off x="2148596" y="3121626"/>
          <a:ext cx="8594387" cy="88045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nl-NL" sz="2300" kern="1200"/>
            <a:t>Het benadrukt mijn potentieel. </a:t>
          </a:r>
          <a:endParaRPr lang="en-US" sz="2300" kern="1200"/>
        </a:p>
      </dsp:txBody>
      <dsp:txXfrm>
        <a:off x="2174384" y="3147414"/>
        <a:ext cx="7250733" cy="828882"/>
      </dsp:txXfrm>
    </dsp:sp>
    <dsp:sp modelId="{9DFF3DF6-2054-42D0-BEC5-97887EBDA8E5}">
      <dsp:nvSpPr>
        <dsp:cNvPr id="0" name=""/>
        <dsp:cNvSpPr/>
      </dsp:nvSpPr>
      <dsp:spPr>
        <a:xfrm>
          <a:off x="8022089" y="674351"/>
          <a:ext cx="572298" cy="572298"/>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150856" y="674351"/>
        <a:ext cx="314764" cy="430654"/>
      </dsp:txXfrm>
    </dsp:sp>
    <dsp:sp modelId="{7869B351-14A0-412A-B828-91AD6D2888A4}">
      <dsp:nvSpPr>
        <dsp:cNvPr id="0" name=""/>
        <dsp:cNvSpPr/>
      </dsp:nvSpPr>
      <dsp:spPr>
        <a:xfrm>
          <a:off x="8741868" y="1714893"/>
          <a:ext cx="572298" cy="572298"/>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8870635" y="1714893"/>
        <a:ext cx="314764" cy="430654"/>
      </dsp:txXfrm>
    </dsp:sp>
    <dsp:sp modelId="{56BEFF8A-E845-4911-B499-B91175AE1AD8}">
      <dsp:nvSpPr>
        <dsp:cNvPr id="0" name=""/>
        <dsp:cNvSpPr/>
      </dsp:nvSpPr>
      <dsp:spPr>
        <a:xfrm>
          <a:off x="9450905" y="2755435"/>
          <a:ext cx="572298" cy="572298"/>
        </a:xfrm>
        <a:prstGeom prst="downArrow">
          <a:avLst>
            <a:gd name="adj1" fmla="val 55000"/>
            <a:gd name="adj2" fmla="val 45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9579672" y="2755435"/>
        <a:ext cx="314764" cy="430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E4B6C-FB57-43FD-8D1B-BD7DA954AAB8}">
      <dsp:nvSpPr>
        <dsp:cNvPr id="0" name=""/>
        <dsp:cNvSpPr/>
      </dsp:nvSpPr>
      <dsp:spPr>
        <a:xfrm>
          <a:off x="241454" y="135442"/>
          <a:ext cx="915894" cy="91589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9FBA00-9A28-407B-9C90-2FBD5C349DAC}">
      <dsp:nvSpPr>
        <dsp:cNvPr id="0" name=""/>
        <dsp:cNvSpPr/>
      </dsp:nvSpPr>
      <dsp:spPr>
        <a:xfrm>
          <a:off x="433791" y="327780"/>
          <a:ext cx="531218" cy="5312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F5319A-0D67-4883-8FE7-AD7B4348E60F}">
      <dsp:nvSpPr>
        <dsp:cNvPr id="0" name=""/>
        <dsp:cNvSpPr/>
      </dsp:nvSpPr>
      <dsp:spPr>
        <a:xfrm>
          <a:off x="1353611" y="135442"/>
          <a:ext cx="2158893" cy="9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endParaRPr lang="en-US" sz="1500" kern="1200" dirty="0"/>
        </a:p>
      </dsp:txBody>
      <dsp:txXfrm>
        <a:off x="1353611" y="135442"/>
        <a:ext cx="2158893" cy="915894"/>
      </dsp:txXfrm>
    </dsp:sp>
    <dsp:sp modelId="{9FEEBF51-76D6-4B04-9961-1ED44E66974B}">
      <dsp:nvSpPr>
        <dsp:cNvPr id="0" name=""/>
        <dsp:cNvSpPr/>
      </dsp:nvSpPr>
      <dsp:spPr>
        <a:xfrm>
          <a:off x="3888674" y="135442"/>
          <a:ext cx="915894" cy="91589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7039E8-0854-4FBE-8EA5-1B2224D146A4}">
      <dsp:nvSpPr>
        <dsp:cNvPr id="0" name=""/>
        <dsp:cNvSpPr/>
      </dsp:nvSpPr>
      <dsp:spPr>
        <a:xfrm>
          <a:off x="4081012" y="327780"/>
          <a:ext cx="531218" cy="5312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38A193-BF97-4ABB-8416-403E0FFB2736}">
      <dsp:nvSpPr>
        <dsp:cNvPr id="0" name=""/>
        <dsp:cNvSpPr/>
      </dsp:nvSpPr>
      <dsp:spPr>
        <a:xfrm>
          <a:off x="5000831" y="135442"/>
          <a:ext cx="2158893" cy="9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nl-NL" sz="1500" kern="1200"/>
            <a:t>Ga in gesprek met de bedrijfsarts. </a:t>
          </a:r>
          <a:endParaRPr lang="en-US" sz="1500" kern="1200"/>
        </a:p>
      </dsp:txBody>
      <dsp:txXfrm>
        <a:off x="5000831" y="135442"/>
        <a:ext cx="2158893" cy="915894"/>
      </dsp:txXfrm>
    </dsp:sp>
    <dsp:sp modelId="{35BBA8C7-B105-4EE7-8A37-A7E2E1C3C4D1}">
      <dsp:nvSpPr>
        <dsp:cNvPr id="0" name=""/>
        <dsp:cNvSpPr/>
      </dsp:nvSpPr>
      <dsp:spPr>
        <a:xfrm>
          <a:off x="7535895" y="135442"/>
          <a:ext cx="915894" cy="91589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F65F4F-8DBA-40E5-80F2-431BD276A1F9}">
      <dsp:nvSpPr>
        <dsp:cNvPr id="0" name=""/>
        <dsp:cNvSpPr/>
      </dsp:nvSpPr>
      <dsp:spPr>
        <a:xfrm>
          <a:off x="7728233" y="327780"/>
          <a:ext cx="531218" cy="5312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0AE28D-EF3F-40CA-A03C-700B4E8111DB}">
      <dsp:nvSpPr>
        <dsp:cNvPr id="0" name=""/>
        <dsp:cNvSpPr/>
      </dsp:nvSpPr>
      <dsp:spPr>
        <a:xfrm>
          <a:off x="8648052" y="135442"/>
          <a:ext cx="2158893" cy="9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nl-NL" sz="1500" kern="1200"/>
            <a:t>Aanpassing werkplek, taken etc. (En ga niet zomaar minder uren werken!)</a:t>
          </a:r>
          <a:endParaRPr lang="en-US" sz="1500" kern="1200"/>
        </a:p>
      </dsp:txBody>
      <dsp:txXfrm>
        <a:off x="8648052" y="135442"/>
        <a:ext cx="2158893" cy="915894"/>
      </dsp:txXfrm>
    </dsp:sp>
    <dsp:sp modelId="{181828A5-5CBA-4FD0-B0FD-B00CD55C9B59}">
      <dsp:nvSpPr>
        <dsp:cNvPr id="0" name=""/>
        <dsp:cNvSpPr/>
      </dsp:nvSpPr>
      <dsp:spPr>
        <a:xfrm>
          <a:off x="241454" y="1828846"/>
          <a:ext cx="915894" cy="91589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486F54-6603-4344-BB8E-58CEA69C8C9C}">
      <dsp:nvSpPr>
        <dsp:cNvPr id="0" name=""/>
        <dsp:cNvSpPr/>
      </dsp:nvSpPr>
      <dsp:spPr>
        <a:xfrm>
          <a:off x="433791" y="2021183"/>
          <a:ext cx="531218" cy="5312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649BF0-6637-414A-BC05-F9AEA3494B27}">
      <dsp:nvSpPr>
        <dsp:cNvPr id="0" name=""/>
        <dsp:cNvSpPr/>
      </dsp:nvSpPr>
      <dsp:spPr>
        <a:xfrm>
          <a:off x="1353611" y="1828846"/>
          <a:ext cx="2158893" cy="9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nl-NL" sz="1500" kern="1200"/>
            <a:t>Begin op tijd! Wacht niet te lang.  </a:t>
          </a:r>
          <a:endParaRPr lang="en-US" sz="1500" kern="1200"/>
        </a:p>
      </dsp:txBody>
      <dsp:txXfrm>
        <a:off x="1353611" y="1828846"/>
        <a:ext cx="2158893" cy="915894"/>
      </dsp:txXfrm>
    </dsp:sp>
    <dsp:sp modelId="{47744287-2F77-4B04-9E89-C4E3A7ED6C11}">
      <dsp:nvSpPr>
        <dsp:cNvPr id="0" name=""/>
        <dsp:cNvSpPr/>
      </dsp:nvSpPr>
      <dsp:spPr>
        <a:xfrm>
          <a:off x="3888674" y="1828846"/>
          <a:ext cx="915894" cy="91589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1B600E-DF62-4A8F-BCDE-63A7BD584202}">
      <dsp:nvSpPr>
        <dsp:cNvPr id="0" name=""/>
        <dsp:cNvSpPr/>
      </dsp:nvSpPr>
      <dsp:spPr>
        <a:xfrm>
          <a:off x="4081012" y="2021183"/>
          <a:ext cx="531218" cy="53121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369E20-CF0C-499A-9A37-42EB72E0EBA9}">
      <dsp:nvSpPr>
        <dsp:cNvPr id="0" name=""/>
        <dsp:cNvSpPr/>
      </dsp:nvSpPr>
      <dsp:spPr>
        <a:xfrm>
          <a:off x="5000831" y="1828846"/>
          <a:ext cx="2158893" cy="9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nl-NL" sz="1500" kern="1200" dirty="0" err="1"/>
            <a:t>Loopbaancoaching</a:t>
          </a:r>
          <a:r>
            <a:rPr lang="nl-NL" sz="1500" kern="1200" dirty="0"/>
            <a:t> of scholing. </a:t>
          </a:r>
          <a:endParaRPr lang="en-US" sz="1500" kern="1200" dirty="0"/>
        </a:p>
      </dsp:txBody>
      <dsp:txXfrm>
        <a:off x="5000831" y="1828846"/>
        <a:ext cx="2158893" cy="915894"/>
      </dsp:txXfrm>
    </dsp:sp>
    <dsp:sp modelId="{EB60FD0C-91DC-46C9-8364-560B8B49612E}">
      <dsp:nvSpPr>
        <dsp:cNvPr id="0" name=""/>
        <dsp:cNvSpPr/>
      </dsp:nvSpPr>
      <dsp:spPr>
        <a:xfrm>
          <a:off x="7535895" y="1828846"/>
          <a:ext cx="915894" cy="91589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96D0F5-8CAD-44D8-9CD1-7A9361993907}">
      <dsp:nvSpPr>
        <dsp:cNvPr id="0" name=""/>
        <dsp:cNvSpPr/>
      </dsp:nvSpPr>
      <dsp:spPr>
        <a:xfrm>
          <a:off x="7728233" y="2021183"/>
          <a:ext cx="531218" cy="53121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A05BBC-DFF9-41AE-90B4-D5F3CA2AC3BD}">
      <dsp:nvSpPr>
        <dsp:cNvPr id="0" name=""/>
        <dsp:cNvSpPr/>
      </dsp:nvSpPr>
      <dsp:spPr>
        <a:xfrm>
          <a:off x="8648052" y="1828846"/>
          <a:ext cx="2158893" cy="9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nl-NL" sz="1500" kern="1200"/>
            <a:t>STAP budget</a:t>
          </a:r>
          <a:endParaRPr lang="en-US" sz="1500" kern="1200"/>
        </a:p>
      </dsp:txBody>
      <dsp:txXfrm>
        <a:off x="8648052" y="1828846"/>
        <a:ext cx="2158893" cy="915894"/>
      </dsp:txXfrm>
    </dsp:sp>
    <dsp:sp modelId="{8732D121-01D7-4095-BB1A-C11C2C23EB20}">
      <dsp:nvSpPr>
        <dsp:cNvPr id="0" name=""/>
        <dsp:cNvSpPr/>
      </dsp:nvSpPr>
      <dsp:spPr>
        <a:xfrm>
          <a:off x="241454" y="3522249"/>
          <a:ext cx="915894" cy="91589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308388-1A66-4AC1-9169-2CB7A6082B43}">
      <dsp:nvSpPr>
        <dsp:cNvPr id="0" name=""/>
        <dsp:cNvSpPr/>
      </dsp:nvSpPr>
      <dsp:spPr>
        <a:xfrm>
          <a:off x="433791" y="3714587"/>
          <a:ext cx="531218" cy="53121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878311-3827-4B60-A6A6-0C0C7F001529}">
      <dsp:nvSpPr>
        <dsp:cNvPr id="0" name=""/>
        <dsp:cNvSpPr/>
      </dsp:nvSpPr>
      <dsp:spPr>
        <a:xfrm>
          <a:off x="1353611" y="3522249"/>
          <a:ext cx="2158893" cy="9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nl-NL" sz="1500" kern="1200" dirty="0"/>
            <a:t>Spoor 1 en Spoor 2 </a:t>
          </a:r>
          <a:endParaRPr lang="en-US" sz="1500" kern="1200" dirty="0"/>
        </a:p>
      </dsp:txBody>
      <dsp:txXfrm>
        <a:off x="1353611" y="3522249"/>
        <a:ext cx="2158893" cy="915894"/>
      </dsp:txXfrm>
    </dsp:sp>
    <dsp:sp modelId="{890A5E1C-CD4B-4353-94B0-25F8EA3A7B91}">
      <dsp:nvSpPr>
        <dsp:cNvPr id="0" name=""/>
        <dsp:cNvSpPr/>
      </dsp:nvSpPr>
      <dsp:spPr>
        <a:xfrm>
          <a:off x="3888674" y="3522249"/>
          <a:ext cx="915894" cy="91589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E43854-6AED-4D18-A0AA-F91195AD8265}">
      <dsp:nvSpPr>
        <dsp:cNvPr id="0" name=""/>
        <dsp:cNvSpPr/>
      </dsp:nvSpPr>
      <dsp:spPr>
        <a:xfrm>
          <a:off x="4081012" y="3714587"/>
          <a:ext cx="531218" cy="531218"/>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255A47-D35D-44CD-90DE-81D1E20F30A7}">
      <dsp:nvSpPr>
        <dsp:cNvPr id="0" name=""/>
        <dsp:cNvSpPr/>
      </dsp:nvSpPr>
      <dsp:spPr>
        <a:xfrm>
          <a:off x="5000831" y="3522249"/>
          <a:ext cx="2158893" cy="9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nl-NL" sz="1500" kern="1200" dirty="0"/>
            <a:t>Vraag om goede begeleiding- verplichting werkgever </a:t>
          </a:r>
          <a:endParaRPr lang="en-US" sz="1500" kern="1200" dirty="0"/>
        </a:p>
      </dsp:txBody>
      <dsp:txXfrm>
        <a:off x="5000831" y="3522249"/>
        <a:ext cx="2158893" cy="915894"/>
      </dsp:txXfrm>
    </dsp:sp>
    <dsp:sp modelId="{88A41407-09A7-4B75-88D2-6C37FDD19DB4}">
      <dsp:nvSpPr>
        <dsp:cNvPr id="0" name=""/>
        <dsp:cNvSpPr/>
      </dsp:nvSpPr>
      <dsp:spPr>
        <a:xfrm>
          <a:off x="7535895" y="3522249"/>
          <a:ext cx="915894" cy="91589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EF8DAC-FFDD-4C28-AF46-594FC3F3E234}">
      <dsp:nvSpPr>
        <dsp:cNvPr id="0" name=""/>
        <dsp:cNvSpPr/>
      </dsp:nvSpPr>
      <dsp:spPr>
        <a:xfrm>
          <a:off x="7728233" y="3714587"/>
          <a:ext cx="531218" cy="531218"/>
        </a:xfrm>
        <a:prstGeom prst="rect">
          <a:avLst/>
        </a:prstGeom>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433A17-D3E3-45B7-B456-8CBB4C93BB6C}">
      <dsp:nvSpPr>
        <dsp:cNvPr id="0" name=""/>
        <dsp:cNvSpPr/>
      </dsp:nvSpPr>
      <dsp:spPr>
        <a:xfrm>
          <a:off x="8476830" y="3409228"/>
          <a:ext cx="2158893" cy="91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nl-NL" sz="1500" kern="1200" dirty="0"/>
            <a:t>Doe het niet alleen.</a:t>
          </a:r>
        </a:p>
      </dsp:txBody>
      <dsp:txXfrm>
        <a:off x="8476830" y="3409228"/>
        <a:ext cx="2158893" cy="9158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14562-FE47-4FDD-A861-B595C846E5C3}">
      <dsp:nvSpPr>
        <dsp:cNvPr id="0" name=""/>
        <dsp:cNvSpPr/>
      </dsp:nvSpPr>
      <dsp:spPr>
        <a:xfrm>
          <a:off x="3197226" y="2241073"/>
          <a:ext cx="701989" cy="91440"/>
        </a:xfrm>
        <a:custGeom>
          <a:avLst/>
          <a:gdLst/>
          <a:ahLst/>
          <a:cxnLst/>
          <a:rect l="0" t="0" r="0" b="0"/>
          <a:pathLst>
            <a:path>
              <a:moveTo>
                <a:pt x="0" y="45720"/>
              </a:moveTo>
              <a:lnTo>
                <a:pt x="701989"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529905" y="2283126"/>
        <a:ext cx="36629" cy="7333"/>
      </dsp:txXfrm>
    </dsp:sp>
    <dsp:sp modelId="{B3802D2A-F7A8-47A4-A9D2-7CAB53C390A2}">
      <dsp:nvSpPr>
        <dsp:cNvPr id="0" name=""/>
        <dsp:cNvSpPr/>
      </dsp:nvSpPr>
      <dsp:spPr>
        <a:xfrm>
          <a:off x="13856" y="600914"/>
          <a:ext cx="3185169" cy="337175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6076" tIns="163829" rIns="156076" bIns="163829" numCol="1" spcCol="1270" anchor="ctr" anchorCtr="0">
          <a:noAutofit/>
        </a:bodyPr>
        <a:lstStyle/>
        <a:p>
          <a:pPr marL="0" lvl="0" indent="0" algn="ctr" defTabSz="800100">
            <a:lnSpc>
              <a:spcPct val="90000"/>
            </a:lnSpc>
            <a:spcBef>
              <a:spcPct val="0"/>
            </a:spcBef>
            <a:spcAft>
              <a:spcPct val="35000"/>
            </a:spcAft>
            <a:buNone/>
          </a:pPr>
          <a:r>
            <a:rPr lang="nl-NL" sz="1800" kern="1200" dirty="0"/>
            <a:t>Leerwerkloket.nl </a:t>
          </a:r>
        </a:p>
        <a:p>
          <a:pPr marL="0" lvl="0" indent="0" algn="ctr" defTabSz="800100">
            <a:lnSpc>
              <a:spcPct val="90000"/>
            </a:lnSpc>
            <a:spcBef>
              <a:spcPct val="0"/>
            </a:spcBef>
            <a:spcAft>
              <a:spcPct val="35000"/>
            </a:spcAft>
            <a:buNone/>
          </a:pPr>
          <a:r>
            <a:rPr lang="nl-NL" sz="1800" kern="1200" dirty="0"/>
            <a:t>(voor iedereen met vragen rond werk en leren)</a:t>
          </a:r>
          <a:endParaRPr lang="en-US" sz="1800" kern="1200" dirty="0"/>
        </a:p>
      </dsp:txBody>
      <dsp:txXfrm>
        <a:off x="13856" y="600914"/>
        <a:ext cx="3185169" cy="3371757"/>
      </dsp:txXfrm>
    </dsp:sp>
    <dsp:sp modelId="{ADFC1F08-338D-43A3-81E0-DAA90E9CF9D5}">
      <dsp:nvSpPr>
        <dsp:cNvPr id="0" name=""/>
        <dsp:cNvSpPr/>
      </dsp:nvSpPr>
      <dsp:spPr>
        <a:xfrm>
          <a:off x="7114984" y="2241073"/>
          <a:ext cx="701989" cy="91440"/>
        </a:xfrm>
        <a:custGeom>
          <a:avLst/>
          <a:gdLst/>
          <a:ahLst/>
          <a:cxnLst/>
          <a:rect l="0" t="0" r="0" b="0"/>
          <a:pathLst>
            <a:path>
              <a:moveTo>
                <a:pt x="0" y="45720"/>
              </a:moveTo>
              <a:lnTo>
                <a:pt x="701989"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447664" y="2283126"/>
        <a:ext cx="36629" cy="7333"/>
      </dsp:txXfrm>
    </dsp:sp>
    <dsp:sp modelId="{B59D5ABD-9C49-4012-B163-AB9A1BB585E0}">
      <dsp:nvSpPr>
        <dsp:cNvPr id="0" name=""/>
        <dsp:cNvSpPr/>
      </dsp:nvSpPr>
      <dsp:spPr>
        <a:xfrm>
          <a:off x="3931615" y="672924"/>
          <a:ext cx="3185169" cy="3227736"/>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6076" tIns="163829" rIns="156076" bIns="163829" numCol="1" spcCol="1270" anchor="ctr" anchorCtr="0">
          <a:noAutofit/>
        </a:bodyPr>
        <a:lstStyle/>
        <a:p>
          <a:pPr marL="0" lvl="0" indent="0" algn="ctr" defTabSz="711200">
            <a:lnSpc>
              <a:spcPct val="90000"/>
            </a:lnSpc>
            <a:spcBef>
              <a:spcPct val="0"/>
            </a:spcBef>
            <a:spcAft>
              <a:spcPct val="35000"/>
            </a:spcAft>
            <a:buNone/>
          </a:pPr>
          <a:r>
            <a:rPr lang="nl-NL" sz="1600" kern="1200" dirty="0"/>
            <a:t>Regionale mobiliteitsteams ( </a:t>
          </a:r>
          <a:r>
            <a:rPr lang="nl-NL" sz="1600" kern="1200" dirty="0">
              <a:hlinkClick xmlns:r="http://schemas.openxmlformats.org/officeDocument/2006/relationships" r:id="rId1"/>
            </a:rPr>
            <a:t>https://www.hoewerktnederland.nl/onderwerpen/hulp-in-de-buurt-de-regionale-mobiliteitsteams</a:t>
          </a:r>
          <a:r>
            <a:rPr lang="nl-NL" sz="1600" kern="1200" dirty="0"/>
            <a:t>) </a:t>
          </a:r>
          <a:endParaRPr lang="en-US" sz="1600" kern="1200" dirty="0"/>
        </a:p>
      </dsp:txBody>
      <dsp:txXfrm>
        <a:off x="3931615" y="672924"/>
        <a:ext cx="3185169" cy="3227736"/>
      </dsp:txXfrm>
    </dsp:sp>
    <dsp:sp modelId="{D35D0724-C91A-4AF0-8A71-6E2314F4F0D6}">
      <dsp:nvSpPr>
        <dsp:cNvPr id="0" name=""/>
        <dsp:cNvSpPr/>
      </dsp:nvSpPr>
      <dsp:spPr>
        <a:xfrm>
          <a:off x="7849373" y="672924"/>
          <a:ext cx="3185169" cy="3227736"/>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6076" tIns="163829" rIns="156076" bIns="163829" numCol="1" spcCol="1270" anchor="ctr" anchorCtr="0">
          <a:noAutofit/>
        </a:bodyPr>
        <a:lstStyle/>
        <a:p>
          <a:pPr marL="0" lvl="0" indent="0" algn="ctr" defTabSz="711200">
            <a:lnSpc>
              <a:spcPct val="90000"/>
            </a:lnSpc>
            <a:spcBef>
              <a:spcPct val="0"/>
            </a:spcBef>
            <a:spcAft>
              <a:spcPct val="35000"/>
            </a:spcAft>
            <a:buNone/>
          </a:pPr>
          <a:r>
            <a:rPr lang="nl-NL" sz="1600" kern="1200" dirty="0"/>
            <a:t>UWV: </a:t>
          </a:r>
        </a:p>
        <a:p>
          <a:pPr marL="0" lvl="0" indent="0" algn="ctr" defTabSz="711200">
            <a:lnSpc>
              <a:spcPct val="90000"/>
            </a:lnSpc>
            <a:spcBef>
              <a:spcPct val="0"/>
            </a:spcBef>
            <a:spcAft>
              <a:spcPct val="35000"/>
            </a:spcAft>
            <a:buNone/>
          </a:pPr>
          <a:r>
            <a:rPr lang="nl-NL" sz="1600" kern="1200" dirty="0"/>
            <a:t>Grote afstand tot arbeidsmarkt? Modulair traject op bv participatie of maatschappelijke deelname. Scholing.  </a:t>
          </a:r>
        </a:p>
        <a:p>
          <a:pPr marL="0" lvl="0" indent="0" algn="ctr" defTabSz="711200">
            <a:lnSpc>
              <a:spcPct val="90000"/>
            </a:lnSpc>
            <a:spcBef>
              <a:spcPct val="0"/>
            </a:spcBef>
            <a:spcAft>
              <a:spcPct val="35000"/>
            </a:spcAft>
            <a:buNone/>
          </a:pPr>
          <a:r>
            <a:rPr lang="nl-NL" sz="1600" kern="1200" dirty="0" err="1"/>
            <a:t>Werkfit</a:t>
          </a:r>
          <a:r>
            <a:rPr lang="nl-NL" sz="1600" kern="1200" dirty="0"/>
            <a:t> traject: versterken werknemersvaardigheden,  Persoonlijke effectiviteit, en arbeidsmarktpositie. </a:t>
          </a:r>
        </a:p>
        <a:p>
          <a:pPr marL="0" lvl="0" indent="0" algn="ctr" defTabSz="711200">
            <a:lnSpc>
              <a:spcPct val="90000"/>
            </a:lnSpc>
            <a:spcBef>
              <a:spcPct val="0"/>
            </a:spcBef>
            <a:spcAft>
              <a:spcPct val="35000"/>
            </a:spcAft>
            <a:buNone/>
          </a:pPr>
          <a:r>
            <a:rPr lang="nl-NL" sz="1600" kern="1200" dirty="0"/>
            <a:t>Begeleiding naar werk (naar werk traject)</a:t>
          </a:r>
          <a:endParaRPr lang="en-US" sz="1600" kern="1200" dirty="0"/>
        </a:p>
      </dsp:txBody>
      <dsp:txXfrm>
        <a:off x="7849373" y="672924"/>
        <a:ext cx="3185169" cy="32277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55A85-51A7-4FF8-BB66-B1E40F28A002}">
      <dsp:nvSpPr>
        <dsp:cNvPr id="0" name=""/>
        <dsp:cNvSpPr/>
      </dsp:nvSpPr>
      <dsp:spPr>
        <a:xfrm>
          <a:off x="0" y="486"/>
          <a:ext cx="489805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0C141F-2A5F-43B9-819A-94512345B3A9}">
      <dsp:nvSpPr>
        <dsp:cNvPr id="0" name=""/>
        <dsp:cNvSpPr/>
      </dsp:nvSpPr>
      <dsp:spPr>
        <a:xfrm>
          <a:off x="0" y="486"/>
          <a:ext cx="4898059" cy="442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Moe – doe een dutje</a:t>
          </a:r>
          <a:endParaRPr lang="en-US" sz="1800" kern="1200" dirty="0"/>
        </a:p>
      </dsp:txBody>
      <dsp:txXfrm>
        <a:off x="0" y="486"/>
        <a:ext cx="4898059" cy="442702"/>
      </dsp:txXfrm>
    </dsp:sp>
    <dsp:sp modelId="{2424B8FD-02DD-4905-BA57-E2F6F7585E36}">
      <dsp:nvSpPr>
        <dsp:cNvPr id="0" name=""/>
        <dsp:cNvSpPr/>
      </dsp:nvSpPr>
      <dsp:spPr>
        <a:xfrm>
          <a:off x="0" y="443188"/>
          <a:ext cx="489805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EA20DB-E0E0-4E86-AEB5-5D6ADDEDE846}">
      <dsp:nvSpPr>
        <dsp:cNvPr id="0" name=""/>
        <dsp:cNvSpPr/>
      </dsp:nvSpPr>
      <dsp:spPr>
        <a:xfrm>
          <a:off x="0" y="443188"/>
          <a:ext cx="4898059" cy="442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Verdrietig – luister naar muziek</a:t>
          </a:r>
          <a:endParaRPr lang="en-US" sz="1800" kern="1200" dirty="0"/>
        </a:p>
      </dsp:txBody>
      <dsp:txXfrm>
        <a:off x="0" y="443188"/>
        <a:ext cx="4898059" cy="442702"/>
      </dsp:txXfrm>
    </dsp:sp>
    <dsp:sp modelId="{1FD3CD19-542C-46C0-8416-256E80924033}">
      <dsp:nvSpPr>
        <dsp:cNvPr id="0" name=""/>
        <dsp:cNvSpPr/>
      </dsp:nvSpPr>
      <dsp:spPr>
        <a:xfrm>
          <a:off x="0" y="885890"/>
          <a:ext cx="489805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430D34-8783-4AC2-90EE-D6400F6FC893}">
      <dsp:nvSpPr>
        <dsp:cNvPr id="0" name=""/>
        <dsp:cNvSpPr/>
      </dsp:nvSpPr>
      <dsp:spPr>
        <a:xfrm>
          <a:off x="0" y="885890"/>
          <a:ext cx="4898059" cy="442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a:t>Stress – ga wandelen</a:t>
          </a:r>
          <a:endParaRPr lang="en-US" sz="1800" kern="1200"/>
        </a:p>
      </dsp:txBody>
      <dsp:txXfrm>
        <a:off x="0" y="885890"/>
        <a:ext cx="4898059" cy="442702"/>
      </dsp:txXfrm>
    </dsp:sp>
    <dsp:sp modelId="{B3209FC7-81D4-433C-A40A-A8377CFCA188}">
      <dsp:nvSpPr>
        <dsp:cNvPr id="0" name=""/>
        <dsp:cNvSpPr/>
      </dsp:nvSpPr>
      <dsp:spPr>
        <a:xfrm>
          <a:off x="0" y="1328593"/>
          <a:ext cx="489805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CC09F0-174F-42CA-A9F1-7A8AA8BB5869}">
      <dsp:nvSpPr>
        <dsp:cNvPr id="0" name=""/>
        <dsp:cNvSpPr/>
      </dsp:nvSpPr>
      <dsp:spPr>
        <a:xfrm>
          <a:off x="0" y="1328593"/>
          <a:ext cx="4898059" cy="442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Boos – ga sporten of gooi een oud bord kapot</a:t>
          </a:r>
          <a:endParaRPr lang="en-US" sz="1800" kern="1200" dirty="0"/>
        </a:p>
      </dsp:txBody>
      <dsp:txXfrm>
        <a:off x="0" y="1328593"/>
        <a:ext cx="4898059" cy="442702"/>
      </dsp:txXfrm>
    </dsp:sp>
    <dsp:sp modelId="{A00A6EE6-151A-43AA-98F9-57429C1C1DDA}">
      <dsp:nvSpPr>
        <dsp:cNvPr id="0" name=""/>
        <dsp:cNvSpPr/>
      </dsp:nvSpPr>
      <dsp:spPr>
        <a:xfrm>
          <a:off x="0" y="1771295"/>
          <a:ext cx="489805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2D316F-5AA3-4D76-A13D-D105B6F116BE}">
      <dsp:nvSpPr>
        <dsp:cNvPr id="0" name=""/>
        <dsp:cNvSpPr/>
      </dsp:nvSpPr>
      <dsp:spPr>
        <a:xfrm>
          <a:off x="0" y="1771295"/>
          <a:ext cx="4898059" cy="442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Leeg gevoel – ga lezen of de natuur in</a:t>
          </a:r>
          <a:endParaRPr lang="en-US" sz="1800" kern="1200" dirty="0"/>
        </a:p>
      </dsp:txBody>
      <dsp:txXfrm>
        <a:off x="0" y="1771295"/>
        <a:ext cx="4898059" cy="442702"/>
      </dsp:txXfrm>
    </dsp:sp>
    <dsp:sp modelId="{53E5E240-B729-47AD-B938-EEFE502FB1B3}">
      <dsp:nvSpPr>
        <dsp:cNvPr id="0" name=""/>
        <dsp:cNvSpPr/>
      </dsp:nvSpPr>
      <dsp:spPr>
        <a:xfrm>
          <a:off x="0" y="2213997"/>
          <a:ext cx="489805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61AB72-089A-4635-92BB-4C36C46EC827}">
      <dsp:nvSpPr>
        <dsp:cNvPr id="0" name=""/>
        <dsp:cNvSpPr/>
      </dsp:nvSpPr>
      <dsp:spPr>
        <a:xfrm>
          <a:off x="0" y="2213997"/>
          <a:ext cx="4898059" cy="442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Je verloren voelen – bid / mediteer</a:t>
          </a:r>
          <a:endParaRPr lang="en-US" sz="1800" kern="1200" dirty="0"/>
        </a:p>
      </dsp:txBody>
      <dsp:txXfrm>
        <a:off x="0" y="2213997"/>
        <a:ext cx="4898059" cy="442702"/>
      </dsp:txXfrm>
    </dsp:sp>
    <dsp:sp modelId="{218D9E35-5D37-41BC-BD06-F232C028FD7A}">
      <dsp:nvSpPr>
        <dsp:cNvPr id="0" name=""/>
        <dsp:cNvSpPr/>
      </dsp:nvSpPr>
      <dsp:spPr>
        <a:xfrm>
          <a:off x="0" y="2656699"/>
          <a:ext cx="489805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3525C8-8899-4CDF-B5BE-7CFB4AB5A078}">
      <dsp:nvSpPr>
        <dsp:cNvPr id="0" name=""/>
        <dsp:cNvSpPr/>
      </dsp:nvSpPr>
      <dsp:spPr>
        <a:xfrm>
          <a:off x="0" y="2656699"/>
          <a:ext cx="4898059" cy="442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Teveel in je hoofd – schrijf het op</a:t>
          </a:r>
          <a:endParaRPr lang="en-US" sz="1800" kern="1200" dirty="0"/>
        </a:p>
      </dsp:txBody>
      <dsp:txXfrm>
        <a:off x="0" y="2656699"/>
        <a:ext cx="4898059" cy="442702"/>
      </dsp:txXfrm>
    </dsp:sp>
    <dsp:sp modelId="{CC1B6911-E3F7-4EFB-BA6F-632D807C2E24}">
      <dsp:nvSpPr>
        <dsp:cNvPr id="0" name=""/>
        <dsp:cNvSpPr/>
      </dsp:nvSpPr>
      <dsp:spPr>
        <a:xfrm>
          <a:off x="0" y="3099402"/>
          <a:ext cx="489805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D68704-F85C-49ED-90E8-F220C912A358}">
      <dsp:nvSpPr>
        <dsp:cNvPr id="0" name=""/>
        <dsp:cNvSpPr/>
      </dsp:nvSpPr>
      <dsp:spPr>
        <a:xfrm>
          <a:off x="0" y="3099402"/>
          <a:ext cx="4898059" cy="442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Bang – mediteer, omarm een ander</a:t>
          </a:r>
          <a:endParaRPr lang="en-US" sz="1800" kern="1200" dirty="0"/>
        </a:p>
      </dsp:txBody>
      <dsp:txXfrm>
        <a:off x="0" y="3099402"/>
        <a:ext cx="4898059" cy="442702"/>
      </dsp:txXfrm>
    </dsp:sp>
    <dsp:sp modelId="{55D61CBF-A410-4DFE-B4F0-21AB19355B07}">
      <dsp:nvSpPr>
        <dsp:cNvPr id="0" name=""/>
        <dsp:cNvSpPr/>
      </dsp:nvSpPr>
      <dsp:spPr>
        <a:xfrm>
          <a:off x="0" y="3542104"/>
          <a:ext cx="489805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FDFC73-6567-43A1-B684-D5263304FF87}">
      <dsp:nvSpPr>
        <dsp:cNvPr id="0" name=""/>
        <dsp:cNvSpPr/>
      </dsp:nvSpPr>
      <dsp:spPr>
        <a:xfrm>
          <a:off x="0" y="3542104"/>
          <a:ext cx="4898059" cy="442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dirty="0"/>
            <a:t>Verveeld – ga van je scherm af en doe wat actiefs</a:t>
          </a:r>
          <a:endParaRPr lang="en-US" sz="1800" kern="1200" dirty="0"/>
        </a:p>
      </dsp:txBody>
      <dsp:txXfrm>
        <a:off x="0" y="3542104"/>
        <a:ext cx="4898059" cy="44270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75C1C-34E7-437B-A709-B9D244754BD8}" type="datetimeFigureOut">
              <a:rPr lang="nl-NL" smtClean="0"/>
              <a:t>17-10-2022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3D577-8FE3-4765-906B-99A4E4C846B7}" type="slidenum">
              <a:rPr lang="nl-NL" smtClean="0"/>
              <a:t>‹nr.›</a:t>
            </a:fld>
            <a:endParaRPr lang="nl-NL"/>
          </a:p>
        </p:txBody>
      </p:sp>
    </p:spTree>
    <p:extLst>
      <p:ext uri="{BB962C8B-B14F-4D97-AF65-F5344CB8AC3E}">
        <p14:creationId xmlns:p14="http://schemas.microsoft.com/office/powerpoint/2010/main" val="1774237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aatschapwij.nu/blogs/chantal-walg-van-ziektezorg-naar-welzij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vEjGN6QTSp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Sabah </a:t>
            </a:r>
            <a:r>
              <a:rPr lang="nl-NL" dirty="0" err="1"/>
              <a:t>Ziani</a:t>
            </a:r>
            <a:endParaRPr lang="nl-NL" dirty="0"/>
          </a:p>
          <a:p>
            <a:r>
              <a:rPr lang="nl-NL" dirty="0"/>
              <a:t>Sultan Altes</a:t>
            </a:r>
          </a:p>
          <a:p>
            <a:r>
              <a:rPr lang="nl-NL" dirty="0"/>
              <a:t>Joris Claasen</a:t>
            </a:r>
          </a:p>
          <a:p>
            <a:r>
              <a:rPr lang="nl-NL" dirty="0"/>
              <a:t>Ans de Jong </a:t>
            </a:r>
          </a:p>
          <a:p>
            <a:endParaRPr lang="nl-NL" dirty="0"/>
          </a:p>
          <a:p>
            <a:r>
              <a:rPr lang="nl-NL" dirty="0"/>
              <a:t>Wie ben ik?-</a:t>
            </a:r>
          </a:p>
        </p:txBody>
      </p:sp>
      <p:sp>
        <p:nvSpPr>
          <p:cNvPr id="4" name="Tijdelijke aanduiding voor dianummer 3"/>
          <p:cNvSpPr>
            <a:spLocks noGrp="1"/>
          </p:cNvSpPr>
          <p:nvPr>
            <p:ph type="sldNum" sz="quarter" idx="5"/>
          </p:nvPr>
        </p:nvSpPr>
        <p:spPr/>
        <p:txBody>
          <a:bodyPr/>
          <a:lstStyle/>
          <a:p>
            <a:fld id="{154ACE54-5862-40A6-97B8-B2106A4DD041}" type="slidenum">
              <a:rPr lang="nl-NL" smtClean="0"/>
              <a:t>2</a:t>
            </a:fld>
            <a:endParaRPr lang="nl-NL"/>
          </a:p>
        </p:txBody>
      </p:sp>
    </p:spTree>
    <p:extLst>
      <p:ext uri="{BB962C8B-B14F-4D97-AF65-F5344CB8AC3E}">
        <p14:creationId xmlns:p14="http://schemas.microsoft.com/office/powerpoint/2010/main" val="19966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Geef voor jezelf hier antwoord op. In vergelijk met je eerdere antwoord op het rapportcijfer. </a:t>
            </a:r>
          </a:p>
        </p:txBody>
      </p:sp>
      <p:sp>
        <p:nvSpPr>
          <p:cNvPr id="4" name="Tijdelijke aanduiding voor dianummer 3"/>
          <p:cNvSpPr>
            <a:spLocks noGrp="1"/>
          </p:cNvSpPr>
          <p:nvPr>
            <p:ph type="sldNum" sz="quarter" idx="10"/>
          </p:nvPr>
        </p:nvSpPr>
        <p:spPr/>
        <p:txBody>
          <a:bodyPr/>
          <a:lstStyle/>
          <a:p>
            <a:fld id="{EBE808FC-1186-4697-B16E-CE377ABB30DB}" type="slidenum">
              <a:rPr lang="nl-NL" smtClean="0"/>
              <a:t>14</a:t>
            </a:fld>
            <a:endParaRPr lang="nl-NL"/>
          </a:p>
        </p:txBody>
      </p:sp>
    </p:spTree>
    <p:extLst>
      <p:ext uri="{BB962C8B-B14F-4D97-AF65-F5344CB8AC3E}">
        <p14:creationId xmlns:p14="http://schemas.microsoft.com/office/powerpoint/2010/main" val="112794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Tessa, geboren met een wijnvlek in haar gezicht </a:t>
            </a:r>
          </a:p>
        </p:txBody>
      </p:sp>
      <p:sp>
        <p:nvSpPr>
          <p:cNvPr id="4" name="Tijdelijke aanduiding voor dianummer 3"/>
          <p:cNvSpPr>
            <a:spLocks noGrp="1"/>
          </p:cNvSpPr>
          <p:nvPr>
            <p:ph type="sldNum" sz="quarter" idx="5"/>
          </p:nvPr>
        </p:nvSpPr>
        <p:spPr/>
        <p:txBody>
          <a:bodyPr/>
          <a:lstStyle/>
          <a:p>
            <a:fld id="{154ACE54-5862-40A6-97B8-B2106A4DD041}" type="slidenum">
              <a:rPr lang="nl-NL" smtClean="0"/>
              <a:t>15</a:t>
            </a:fld>
            <a:endParaRPr lang="nl-NL"/>
          </a:p>
        </p:txBody>
      </p:sp>
    </p:spTree>
    <p:extLst>
      <p:ext uri="{BB962C8B-B14F-4D97-AF65-F5344CB8AC3E}">
        <p14:creationId xmlns:p14="http://schemas.microsoft.com/office/powerpoint/2010/main" val="353462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i="1"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Wat is Zelfregie?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Falke &amp; Verbaan zegt hierover: </a:t>
            </a:r>
            <a:r>
              <a:rPr lang="nl-NL" sz="1800" i="1"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“In lijn met maatschappelijke ontwikkelingen op de arbeidsmarkt is de rol van medewerkers binnen organisaties de laatste jaren veranderd.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1" dirty="0">
                <a:solidFill>
                  <a:srgbClr val="000000"/>
                </a:solidFill>
                <a:effectLst/>
                <a:latin typeface="Verdana" panose="020B0604030504040204" pitchFamily="34" charset="0"/>
                <a:ea typeface="Calibri" panose="020F0502020204030204" pitchFamily="34" charset="0"/>
                <a:cs typeface="Verdana" panose="020B0604030504040204" pitchFamily="34" charset="0"/>
              </a:rPr>
              <a:t>Veel meer dan voorheen wordt van medewerkers verwacht dat zij zelf regie nemen over hun inzetbaarheid gedurende hun loopbaan. Dat betekent eigenaarschap, zelfstandigheid en verantwoordelijkheid van medewerkers voor de eigen inzetbaarheid.”</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154ACE54-5862-40A6-97B8-B2106A4DD041}" type="slidenum">
              <a:rPr lang="nl-NL" smtClean="0"/>
              <a:t>19</a:t>
            </a:fld>
            <a:endParaRPr lang="nl-NL"/>
          </a:p>
        </p:txBody>
      </p:sp>
    </p:spTree>
    <p:extLst>
      <p:ext uri="{BB962C8B-B14F-4D97-AF65-F5344CB8AC3E}">
        <p14:creationId xmlns:p14="http://schemas.microsoft.com/office/powerpoint/2010/main" val="2300862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Informeer je naar mogelijkheden. Ga in gesprek met je manager, HR of interne loopbaancoach, vertrouwenspersoon. Bij grote bedrijven is er vaak een bedrijfsfysiotherapeut, bedrijfsmaatschappelijk werker of bedrijfspsycholoog. Of kan er extern begeleiding en advies worden gezocht. </a:t>
            </a:r>
            <a:endParaRPr lang="en-US" dirty="0"/>
          </a:p>
          <a:p>
            <a:endParaRPr lang="nl-NL" dirty="0"/>
          </a:p>
        </p:txBody>
      </p:sp>
      <p:sp>
        <p:nvSpPr>
          <p:cNvPr id="4" name="Tijdelijke aanduiding voor dianummer 3"/>
          <p:cNvSpPr>
            <a:spLocks noGrp="1"/>
          </p:cNvSpPr>
          <p:nvPr>
            <p:ph type="sldNum" sz="quarter" idx="5"/>
          </p:nvPr>
        </p:nvSpPr>
        <p:spPr/>
        <p:txBody>
          <a:bodyPr/>
          <a:lstStyle/>
          <a:p>
            <a:fld id="{DB03D577-8FE3-4765-906B-99A4E4C846B7}" type="slidenum">
              <a:rPr lang="nl-NL" smtClean="0"/>
              <a:t>20</a:t>
            </a:fld>
            <a:endParaRPr lang="nl-NL"/>
          </a:p>
        </p:txBody>
      </p:sp>
    </p:spTree>
    <p:extLst>
      <p:ext uri="{BB962C8B-B14F-4D97-AF65-F5344CB8AC3E}">
        <p14:creationId xmlns:p14="http://schemas.microsoft.com/office/powerpoint/2010/main" val="446472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sz="1800" b="0" i="0" u="none" strike="noStrike" baseline="0"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 </a:t>
            </a:r>
            <a:r>
              <a:rPr lang="nl-NL" sz="1800" b="1" i="0" u="none" strike="noStrike" baseline="0" dirty="0">
                <a:solidFill>
                  <a:srgbClr val="000000"/>
                </a:solidFill>
                <a:latin typeface="Verdana" panose="020B0604030504040204" pitchFamily="34" charset="0"/>
              </a:rPr>
              <a:t>Voorbeelden van activiteiten aangeboden onder:' </a:t>
            </a:r>
            <a:endParaRPr lang="nl-NL" sz="1800" b="0" i="0" u="none" strike="noStrike" baseline="0" dirty="0">
              <a:solidFill>
                <a:srgbClr val="000000"/>
              </a:solidFill>
              <a:latin typeface="Verdana" panose="020B0604030504040204" pitchFamily="34" charset="0"/>
            </a:endParaRPr>
          </a:p>
          <a:p>
            <a:r>
              <a:rPr lang="nl-NL" sz="1800" b="1" i="0" u="none" strike="noStrike" baseline="0" dirty="0">
                <a:solidFill>
                  <a:srgbClr val="000000"/>
                </a:solidFill>
                <a:latin typeface="Verdana" panose="020B0604030504040204" pitchFamily="34" charset="0"/>
              </a:rPr>
              <a:t>'WERKFIT MAKEN' </a:t>
            </a:r>
            <a:endParaRPr lang="nl-NL" sz="1800" b="0" i="0" u="none" strike="noStrike" baseline="0" dirty="0">
              <a:solidFill>
                <a:srgbClr val="000000"/>
              </a:solidFill>
              <a:latin typeface="Verdana" panose="020B0604030504040204" pitchFamily="34" charset="0"/>
            </a:endParaRPr>
          </a:p>
          <a:p>
            <a:r>
              <a:rPr lang="nl-NL" sz="1800" b="1" i="0" u="none" strike="noStrike" baseline="0" dirty="0">
                <a:solidFill>
                  <a:srgbClr val="000000"/>
                </a:solidFill>
                <a:latin typeface="Verdana" panose="020B0604030504040204" pitchFamily="34" charset="0"/>
              </a:rPr>
              <a:t>Versterken werknemersvaardigheden: </a:t>
            </a:r>
            <a:endParaRPr lang="nl-NL" sz="1800" b="0" i="0" u="none" strike="noStrike" baseline="0"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 </a:t>
            </a:r>
            <a:r>
              <a:rPr lang="nl-NL" sz="1800" b="0" i="0" u="none" strike="noStrike" baseline="0" dirty="0" err="1">
                <a:solidFill>
                  <a:srgbClr val="000000"/>
                </a:solidFill>
                <a:latin typeface="Verdana" panose="020B0604030504040204" pitchFamily="34" charset="0"/>
              </a:rPr>
              <a:t>Loopbaancoaching</a:t>
            </a:r>
            <a:r>
              <a:rPr lang="nl-NL" sz="1800" b="0" i="0" u="none" strike="noStrike" baseline="0" dirty="0">
                <a:solidFill>
                  <a:srgbClr val="000000"/>
                </a:solidFill>
                <a:latin typeface="Verdana" panose="020B0604030504040204" pitchFamily="34" charset="0"/>
              </a:rPr>
              <a:t> voor werkervaringsplek </a:t>
            </a:r>
          </a:p>
          <a:p>
            <a:r>
              <a:rPr lang="nl-NL" sz="1800" b="0" i="0" u="none" strike="noStrike" baseline="0" dirty="0">
                <a:solidFill>
                  <a:srgbClr val="000000"/>
                </a:solidFill>
                <a:latin typeface="Verdana" panose="020B0604030504040204" pitchFamily="34" charset="0"/>
              </a:rPr>
              <a:t>• Aanbieden werkervaringsplek </a:t>
            </a:r>
          </a:p>
          <a:p>
            <a:r>
              <a:rPr lang="nl-NL" sz="1800" b="0" i="0" u="none" strike="noStrike" baseline="0" dirty="0">
                <a:solidFill>
                  <a:srgbClr val="000000"/>
                </a:solidFill>
                <a:latin typeface="Verdana" panose="020B0604030504040204" pitchFamily="34" charset="0"/>
              </a:rPr>
              <a:t>• Vrijwilligerswerk </a:t>
            </a:r>
          </a:p>
          <a:p>
            <a:r>
              <a:rPr lang="nl-NL" sz="1800" b="0" i="0" u="none" strike="noStrike" baseline="0" dirty="0">
                <a:solidFill>
                  <a:srgbClr val="000000"/>
                </a:solidFill>
                <a:latin typeface="Verdana" panose="020B0604030504040204" pitchFamily="34" charset="0"/>
              </a:rPr>
              <a:t>• Snuffelstage </a:t>
            </a:r>
          </a:p>
          <a:p>
            <a:r>
              <a:rPr lang="nl-NL" sz="1800" b="0" i="0" u="none" strike="noStrike" baseline="0" dirty="0">
                <a:solidFill>
                  <a:srgbClr val="000000"/>
                </a:solidFill>
                <a:latin typeface="Verdana" panose="020B0604030504040204" pitchFamily="34" charset="0"/>
              </a:rPr>
              <a:t>• Individuele </a:t>
            </a:r>
            <a:r>
              <a:rPr lang="nl-NL" sz="1800" b="0" i="0" u="none" strike="noStrike" baseline="0" dirty="0" err="1">
                <a:solidFill>
                  <a:srgbClr val="000000"/>
                </a:solidFill>
                <a:latin typeface="Verdana" panose="020B0604030504040204" pitchFamily="34" charset="0"/>
              </a:rPr>
              <a:t>coachingsgesprekken</a:t>
            </a:r>
            <a:r>
              <a:rPr lang="nl-NL" sz="1800" b="0" i="0" u="none" strike="noStrike" baseline="0" dirty="0">
                <a:solidFill>
                  <a:srgbClr val="000000"/>
                </a:solidFill>
                <a:latin typeface="Verdana" panose="020B0604030504040204" pitchFamily="34" charset="0"/>
              </a:rPr>
              <a:t> </a:t>
            </a:r>
          </a:p>
          <a:p>
            <a:r>
              <a:rPr lang="nl-NL" sz="1800" b="0" i="0" u="none" strike="noStrike" baseline="0" dirty="0">
                <a:solidFill>
                  <a:srgbClr val="000000"/>
                </a:solidFill>
                <a:latin typeface="Verdana" panose="020B0604030504040204" pitchFamily="34" charset="0"/>
              </a:rPr>
              <a:t>• Gedragsoefening </a:t>
            </a:r>
          </a:p>
          <a:p>
            <a:r>
              <a:rPr lang="nl-NL" sz="1800" b="0" i="0" u="none" strike="noStrike" baseline="0" dirty="0">
                <a:solidFill>
                  <a:srgbClr val="000000"/>
                </a:solidFill>
                <a:latin typeface="Verdana" panose="020B0604030504040204" pitchFamily="34" charset="0"/>
              </a:rPr>
              <a:t>• Positieve feedback </a:t>
            </a:r>
          </a:p>
          <a:p>
            <a:r>
              <a:rPr lang="nl-NL" sz="1800" b="0" i="0" u="none" strike="noStrike" baseline="0" dirty="0">
                <a:solidFill>
                  <a:srgbClr val="000000"/>
                </a:solidFill>
                <a:latin typeface="Verdana" panose="020B0604030504040204" pitchFamily="34" charset="0"/>
              </a:rPr>
              <a:t>• Transfer-training </a:t>
            </a:r>
          </a:p>
          <a:p>
            <a:r>
              <a:rPr lang="nl-NL" sz="1800" b="0" i="0" u="none" strike="noStrike" baseline="0" dirty="0">
                <a:solidFill>
                  <a:srgbClr val="000000"/>
                </a:solidFill>
                <a:latin typeface="Verdana" panose="020B0604030504040204" pitchFamily="34" charset="0"/>
              </a:rPr>
              <a:t>• Coaching on </a:t>
            </a:r>
            <a:r>
              <a:rPr lang="nl-NL" sz="1800" b="0" i="0" u="none" strike="noStrike" baseline="0" dirty="0" err="1">
                <a:solidFill>
                  <a:srgbClr val="000000"/>
                </a:solidFill>
                <a:latin typeface="Verdana" panose="020B0604030504040204" pitchFamily="34" charset="0"/>
              </a:rPr>
              <a:t>the</a:t>
            </a:r>
            <a:r>
              <a:rPr lang="nl-NL" sz="1800" b="0" i="0" u="none" strike="noStrike" baseline="0" dirty="0">
                <a:solidFill>
                  <a:srgbClr val="000000"/>
                </a:solidFill>
                <a:latin typeface="Verdana" panose="020B0604030504040204" pitchFamily="34" charset="0"/>
              </a:rPr>
              <a:t> job bij vrijwilligerswerk (monitoren omgaan met beperkingen) </a:t>
            </a:r>
          </a:p>
          <a:p>
            <a:r>
              <a:rPr lang="nl-NL" sz="1800" b="0" i="0" u="none" strike="noStrike" baseline="0" dirty="0">
                <a:solidFill>
                  <a:srgbClr val="000000"/>
                </a:solidFill>
                <a:latin typeface="Verdana" panose="020B0604030504040204" pitchFamily="34" charset="0"/>
              </a:rPr>
              <a:t>• Taaltraining </a:t>
            </a:r>
          </a:p>
          <a:p>
            <a:r>
              <a:rPr lang="nl-NL" sz="1800" b="0" i="0" u="none" strike="noStrike" baseline="0" dirty="0">
                <a:solidFill>
                  <a:srgbClr val="000000"/>
                </a:solidFill>
                <a:latin typeface="Verdana" panose="020B0604030504040204" pitchFamily="34" charset="0"/>
              </a:rPr>
              <a:t>• Inventariseren belastbaarheid </a:t>
            </a:r>
          </a:p>
          <a:p>
            <a:endParaRPr lang="nl-NL" sz="1800" b="0" i="0" u="none" strike="noStrike" baseline="0" dirty="0">
              <a:solidFill>
                <a:srgbClr val="000000"/>
              </a:solidFill>
              <a:latin typeface="Verdana" panose="020B0604030504040204" pitchFamily="34" charset="0"/>
            </a:endParaRPr>
          </a:p>
          <a:p>
            <a:r>
              <a:rPr lang="nl-NL" sz="1800" b="1" i="0" u="none" strike="noStrike" baseline="0" dirty="0">
                <a:solidFill>
                  <a:srgbClr val="000000"/>
                </a:solidFill>
                <a:latin typeface="Verdana" panose="020B0604030504040204" pitchFamily="34" charset="0"/>
              </a:rPr>
              <a:t>Verbeteren persoonlijke effectiviteit: </a:t>
            </a:r>
            <a:endParaRPr lang="nl-NL" sz="1800" b="0" i="0" u="none" strike="noStrike" baseline="0"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 Actief dagschema </a:t>
            </a:r>
          </a:p>
          <a:p>
            <a:r>
              <a:rPr lang="nl-NL" sz="1800" b="0" i="0" u="none" strike="noStrike" baseline="0" dirty="0">
                <a:solidFill>
                  <a:srgbClr val="000000"/>
                </a:solidFill>
                <a:latin typeface="Verdana" panose="020B0604030504040204" pitchFamily="34" charset="0"/>
              </a:rPr>
              <a:t>• Assertiviteit </a:t>
            </a:r>
          </a:p>
          <a:p>
            <a:r>
              <a:rPr lang="nl-NL" sz="1800" b="0" i="0" u="none" strike="noStrike" baseline="0" dirty="0">
                <a:solidFill>
                  <a:srgbClr val="000000"/>
                </a:solidFill>
                <a:latin typeface="Verdana" panose="020B0604030504040204" pitchFamily="34" charset="0"/>
              </a:rPr>
              <a:t>• Empowerment </a:t>
            </a:r>
          </a:p>
          <a:p>
            <a:r>
              <a:rPr lang="nl-NL" sz="1800" b="0" i="0" u="none" strike="noStrike" baseline="0" dirty="0">
                <a:solidFill>
                  <a:srgbClr val="000000"/>
                </a:solidFill>
                <a:latin typeface="Verdana" panose="020B0604030504040204" pitchFamily="34" charset="0"/>
              </a:rPr>
              <a:t>• NLP </a:t>
            </a:r>
          </a:p>
          <a:p>
            <a:r>
              <a:rPr lang="nl-NL" sz="1800" b="0" i="0" u="none" strike="noStrike" baseline="0" dirty="0">
                <a:solidFill>
                  <a:srgbClr val="000000"/>
                </a:solidFill>
                <a:latin typeface="Verdana" panose="020B0604030504040204" pitchFamily="34" charset="0"/>
              </a:rPr>
              <a:t>• Persoonlijke representatie </a:t>
            </a:r>
          </a:p>
          <a:p>
            <a:r>
              <a:rPr lang="nl-NL" sz="1800" b="0" i="0" u="none" strike="noStrike" baseline="0" dirty="0">
                <a:solidFill>
                  <a:srgbClr val="000000"/>
                </a:solidFill>
                <a:latin typeface="Verdana" panose="020B0604030504040204" pitchFamily="34" charset="0"/>
              </a:rPr>
              <a:t>• Personal coaching </a:t>
            </a:r>
          </a:p>
          <a:p>
            <a:r>
              <a:rPr lang="nl-NL" sz="1800" b="0" i="0" u="none" strike="noStrike" baseline="0" dirty="0">
                <a:solidFill>
                  <a:srgbClr val="000000"/>
                </a:solidFill>
                <a:latin typeface="Verdana" panose="020B0604030504040204" pitchFamily="34" charset="0"/>
              </a:rPr>
              <a:t>• Advies op fysiek vlak </a:t>
            </a:r>
          </a:p>
          <a:p>
            <a:r>
              <a:rPr lang="nl-NL" sz="1800" b="0" i="0" u="none" strike="noStrike" baseline="0" dirty="0">
                <a:solidFill>
                  <a:srgbClr val="000000"/>
                </a:solidFill>
                <a:latin typeface="Verdana" panose="020B0604030504040204" pitchFamily="34" charset="0"/>
              </a:rPr>
              <a:t>• Activiteiten gericht op bewegen </a:t>
            </a:r>
          </a:p>
          <a:p>
            <a:r>
              <a:rPr lang="nl-NL" sz="1800" b="0" i="0" u="none" strike="noStrike" baseline="0" dirty="0">
                <a:solidFill>
                  <a:srgbClr val="000000"/>
                </a:solidFill>
                <a:latin typeface="Verdana" panose="020B0604030504040204" pitchFamily="34" charset="0"/>
              </a:rPr>
              <a:t>• Sociaal deelnemen </a:t>
            </a:r>
          </a:p>
          <a:p>
            <a:r>
              <a:rPr lang="nl-NL" sz="1800" b="0" i="0" u="none" strike="noStrike" baseline="0" dirty="0">
                <a:solidFill>
                  <a:srgbClr val="000000"/>
                </a:solidFill>
                <a:latin typeface="Verdana" panose="020B0604030504040204" pitchFamily="34" charset="0"/>
              </a:rPr>
              <a:t>• Reflectie en spiegelen eigen gedrag </a:t>
            </a:r>
          </a:p>
          <a:p>
            <a:r>
              <a:rPr lang="nl-NL" sz="1800" b="0" i="0" u="none" strike="noStrike" baseline="0" dirty="0">
                <a:solidFill>
                  <a:srgbClr val="000000"/>
                </a:solidFill>
                <a:latin typeface="Verdana" panose="020B0604030504040204" pitchFamily="34" charset="0"/>
              </a:rPr>
              <a:t>• Doorverwijzen juiste instanties en hulpverlening </a:t>
            </a:r>
          </a:p>
          <a:p>
            <a:r>
              <a:rPr lang="nl-NL" sz="1800" b="0" i="0" u="none" strike="noStrike" baseline="0" dirty="0">
                <a:solidFill>
                  <a:srgbClr val="000000"/>
                </a:solidFill>
                <a:latin typeface="Verdana" panose="020B0604030504040204" pitchFamily="34" charset="0"/>
              </a:rPr>
              <a:t>• Ontdekken (minder) sterke kanten Leren omgaan met belemmeringen </a:t>
            </a:r>
          </a:p>
          <a:p>
            <a:r>
              <a:rPr lang="nl-NL" sz="1800" b="0" i="0" u="none" strike="noStrike" baseline="0" dirty="0">
                <a:solidFill>
                  <a:srgbClr val="000000"/>
                </a:solidFill>
                <a:latin typeface="Verdana" panose="020B0604030504040204" pitchFamily="34" charset="0"/>
              </a:rPr>
              <a:t>• Omgaan met beperkingen </a:t>
            </a:r>
          </a:p>
          <a:p>
            <a:r>
              <a:rPr lang="nl-NL" sz="1800" b="0" i="0" u="none" strike="noStrike" baseline="0" dirty="0">
                <a:solidFill>
                  <a:srgbClr val="000000"/>
                </a:solidFill>
                <a:latin typeface="Verdana" panose="020B0604030504040204" pitchFamily="34" charset="0"/>
              </a:rPr>
              <a:t>• Combinatie werk en privé </a:t>
            </a:r>
          </a:p>
          <a:p>
            <a:r>
              <a:rPr lang="nl-NL" sz="1800" b="0" i="0" u="none" strike="noStrike" baseline="0" dirty="0">
                <a:solidFill>
                  <a:srgbClr val="000000"/>
                </a:solidFill>
                <a:latin typeface="Verdana" panose="020B0604030504040204" pitchFamily="34" charset="0"/>
              </a:rPr>
              <a:t>• </a:t>
            </a:r>
            <a:r>
              <a:rPr lang="nl-NL" sz="1800" b="0" i="0" u="none" strike="noStrike" baseline="0" dirty="0" err="1">
                <a:solidFill>
                  <a:srgbClr val="000000"/>
                </a:solidFill>
                <a:latin typeface="Verdana" panose="020B0604030504040204" pitchFamily="34" charset="0"/>
              </a:rPr>
              <a:t>Vitaliteitscoaching</a:t>
            </a:r>
            <a:r>
              <a:rPr lang="nl-NL" sz="1800" b="0" i="0" u="none" strike="noStrike" baseline="0" dirty="0">
                <a:solidFill>
                  <a:srgbClr val="000000"/>
                </a:solidFill>
                <a:latin typeface="Verdana" panose="020B0604030504040204" pitchFamily="34" charset="0"/>
              </a:rPr>
              <a:t> gericht op bewegen, voeding, ontspanning en omgaan met tegenslagen </a:t>
            </a:r>
          </a:p>
          <a:p>
            <a:r>
              <a:rPr lang="nl-NL" sz="1800" b="0" i="0" u="none" strike="noStrike" baseline="0" dirty="0">
                <a:solidFill>
                  <a:srgbClr val="000000"/>
                </a:solidFill>
                <a:latin typeface="Verdana" panose="020B0604030504040204" pitchFamily="34" charset="0"/>
              </a:rPr>
              <a:t>• Activeren </a:t>
            </a:r>
          </a:p>
          <a:p>
            <a:r>
              <a:rPr lang="nl-NL" sz="1800" b="0" i="0" u="none" strike="noStrike" baseline="0" dirty="0">
                <a:solidFill>
                  <a:srgbClr val="000000"/>
                </a:solidFill>
                <a:latin typeface="Verdana" panose="020B0604030504040204" pitchFamily="34" charset="0"/>
              </a:rPr>
              <a:t>• Feedback op houding en gedrag </a:t>
            </a:r>
          </a:p>
          <a:p>
            <a:r>
              <a:rPr lang="nl-NL" sz="1800" b="0" i="0" u="none" strike="noStrike" baseline="0" dirty="0">
                <a:solidFill>
                  <a:srgbClr val="000000"/>
                </a:solidFill>
                <a:latin typeface="Verdana" panose="020B0604030504040204" pitchFamily="34" charset="0"/>
              </a:rPr>
              <a:t>• Positieve ervaringen opdoen Ondersteuning bij feedback geven </a:t>
            </a:r>
          </a:p>
          <a:p>
            <a:r>
              <a:rPr lang="nl-NL" sz="1800" b="0" i="0" u="none" strike="noStrike" baseline="0" dirty="0">
                <a:solidFill>
                  <a:srgbClr val="000000"/>
                </a:solidFill>
                <a:latin typeface="Verdana" panose="020B0604030504040204" pitchFamily="34" charset="0"/>
              </a:rPr>
              <a:t>• Leren grenzen aangeven </a:t>
            </a:r>
          </a:p>
          <a:p>
            <a:r>
              <a:rPr lang="nl-NL" sz="1800" b="0" i="0" u="none" strike="noStrike" baseline="0" dirty="0">
                <a:solidFill>
                  <a:srgbClr val="000000"/>
                </a:solidFill>
                <a:latin typeface="Verdana" panose="020B0604030504040204" pitchFamily="34" charset="0"/>
              </a:rPr>
              <a:t>• Uitbreiden sociale contacten </a:t>
            </a:r>
          </a:p>
          <a:p>
            <a:r>
              <a:rPr lang="nl-NL" sz="1800" b="0" i="0" u="none" strike="noStrike" baseline="0" dirty="0">
                <a:solidFill>
                  <a:srgbClr val="000000"/>
                </a:solidFill>
                <a:latin typeface="Verdana" panose="020B0604030504040204" pitchFamily="34" charset="0"/>
              </a:rPr>
              <a:t>• Verhogen psychische weerbaarheid </a:t>
            </a:r>
          </a:p>
          <a:p>
            <a:r>
              <a:rPr lang="nl-NL" sz="1800" b="0" i="0" u="none" strike="noStrike" baseline="0" dirty="0">
                <a:solidFill>
                  <a:srgbClr val="000000"/>
                </a:solidFill>
                <a:latin typeface="Verdana" panose="020B0604030504040204" pitchFamily="34" charset="0"/>
              </a:rPr>
              <a:t>• Inzicht en vertrouwen in eigen mogelijkheden </a:t>
            </a:r>
          </a:p>
          <a:p>
            <a:r>
              <a:rPr lang="nl-NL" sz="1800" b="0" i="0" u="none" strike="noStrike" baseline="0" dirty="0">
                <a:solidFill>
                  <a:srgbClr val="000000"/>
                </a:solidFill>
                <a:latin typeface="Verdana" panose="020B0604030504040204" pitchFamily="34" charset="0"/>
              </a:rPr>
              <a:t>• Verwerken/accepteren einde dienstverband </a:t>
            </a:r>
          </a:p>
          <a:p>
            <a:r>
              <a:rPr lang="nl-NL" sz="1800" b="0" i="0" u="none" strike="noStrike" baseline="0" dirty="0">
                <a:solidFill>
                  <a:srgbClr val="000000"/>
                </a:solidFill>
                <a:latin typeface="Verdana" panose="020B0604030504040204" pitchFamily="34" charset="0"/>
              </a:rPr>
              <a:t>• Diagnostiek/onderzoek fysieke randvoorwaarden voor werk (visusbeperking) </a:t>
            </a:r>
          </a:p>
          <a:p>
            <a:r>
              <a:rPr lang="nl-NL" sz="1800" b="0" i="0" u="none" strike="noStrike" baseline="0" dirty="0">
                <a:solidFill>
                  <a:srgbClr val="000000"/>
                </a:solidFill>
                <a:latin typeface="Verdana" panose="020B0604030504040204" pitchFamily="34" charset="0"/>
              </a:rPr>
              <a:t>• Weerbaarheidstraining </a:t>
            </a:r>
          </a:p>
          <a:p>
            <a:r>
              <a:rPr lang="nl-NL" sz="1800" b="0" i="0" u="none" strike="noStrike" baseline="0" dirty="0">
                <a:solidFill>
                  <a:srgbClr val="000000"/>
                </a:solidFill>
                <a:latin typeface="Verdana" panose="020B0604030504040204" pitchFamily="34" charset="0"/>
              </a:rPr>
              <a:t>• </a:t>
            </a:r>
            <a:r>
              <a:rPr lang="nl-NL" sz="1800" b="0" i="0" u="none" strike="noStrike" baseline="0" dirty="0" err="1">
                <a:solidFill>
                  <a:srgbClr val="000000"/>
                </a:solidFill>
                <a:latin typeface="Verdana" panose="020B0604030504040204" pitchFamily="34" charset="0"/>
              </a:rPr>
              <a:t>Stresscoaching</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r>
              <a:rPr lang="nl-NL" sz="1800" b="1" i="0" u="none" strike="noStrike" baseline="0" dirty="0">
                <a:solidFill>
                  <a:srgbClr val="000000"/>
                </a:solidFill>
                <a:latin typeface="Verdana" panose="020B0604030504040204" pitchFamily="34" charset="0"/>
              </a:rPr>
              <a:t>Arbeidsmarktpositie in beeld brengen: </a:t>
            </a:r>
            <a:endParaRPr lang="nl-NL" sz="1800" b="0" i="0" u="none" strike="noStrike" baseline="0" dirty="0">
              <a:solidFill>
                <a:srgbClr val="000000"/>
              </a:solidFill>
              <a:latin typeface="Verdana" panose="020B0604030504040204" pitchFamily="34" charset="0"/>
            </a:endParaRP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Inzicht brengen in mogelijkheden en kansen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Vinden van zoekrichtingen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Beroepskeuzetest </a:t>
            </a:r>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Competentietest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Persoonlijkheidstest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Opbouw en/of update CV Profiel extern zichtbaar maken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Gebruik </a:t>
            </a:r>
            <a:r>
              <a:rPr lang="nl-NL" sz="1800" b="0" i="0" u="none" strike="noStrike" baseline="0" dirty="0" err="1">
                <a:solidFill>
                  <a:srgbClr val="000000"/>
                </a:solidFill>
                <a:latin typeface="Verdana" panose="020B0604030504040204" pitchFamily="34" charset="0"/>
              </a:rPr>
              <a:t>social</a:t>
            </a:r>
            <a:r>
              <a:rPr lang="nl-NL" sz="1800" b="0" i="0" u="none" strike="noStrike" baseline="0" dirty="0">
                <a:solidFill>
                  <a:srgbClr val="000000"/>
                </a:solidFill>
                <a:latin typeface="Verdana" panose="020B0604030504040204" pitchFamily="34" charset="0"/>
              </a:rPr>
              <a:t> media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Huiswerkopdrachten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In beeld brengen persoonlijke kwaliteiten, interesses en beroepsmogelijkheden passend bij belastbaarheid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Profiel opstellen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Capaciteitenonderzoek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Biografisch loopbaanonderzoek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Aanscherpen netwerkvaardigheden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Opbouw en gebruik netwerk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Open sollicitaties uitzetten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Wegwijs maken op de arbeidsmarkt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Zoekmethodes voor vacatures aanreiken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Sollicitatievaardigheden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Werkervaringsplaats/snuffelstage </a:t>
            </a:r>
          </a:p>
          <a:p>
            <a:r>
              <a:rPr lang="nl-NL" sz="1800" b="0" i="0" u="none" strike="noStrike" baseline="0" dirty="0">
                <a:solidFill>
                  <a:srgbClr val="000000"/>
                </a:solidFill>
                <a:latin typeface="Wingdings" panose="05000000000000000000" pitchFamily="2" charset="2"/>
              </a:rPr>
              <a:t> </a:t>
            </a:r>
            <a:r>
              <a:rPr lang="nl-NL" sz="1800" b="0" i="0" u="none" strike="noStrike" baseline="0" dirty="0">
                <a:solidFill>
                  <a:srgbClr val="000000"/>
                </a:solidFill>
                <a:latin typeface="Verdana" panose="020B0604030504040204" pitchFamily="34" charset="0"/>
              </a:rPr>
              <a:t>Haalbaarheidsonderzoek zelfstandige</a:t>
            </a:r>
          </a:p>
          <a:p>
            <a:endParaRPr lang="nl-NL" sz="1800" b="0" i="0" u="none" strike="noStrike" baseline="0" dirty="0">
              <a:solidFill>
                <a:srgbClr val="000000"/>
              </a:solidFill>
              <a:latin typeface="Verdana" panose="020B060403050404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154ACE54-5862-40A6-97B8-B2106A4DD041}" type="slidenum">
              <a:rPr lang="nl-NL" smtClean="0"/>
              <a:t>21</a:t>
            </a:fld>
            <a:endParaRPr lang="nl-NL"/>
          </a:p>
        </p:txBody>
      </p:sp>
    </p:spTree>
    <p:extLst>
      <p:ext uri="{BB962C8B-B14F-4D97-AF65-F5344CB8AC3E}">
        <p14:creationId xmlns:p14="http://schemas.microsoft.com/office/powerpoint/2010/main" val="1776935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Daar waar angst tot wanhoop leidt en ijdele hoop tot passiviteit zet praktische hoop ons in beweging. Met kleine praktische stapjes je eigen wereld een beetje beter maken. </a:t>
            </a:r>
          </a:p>
        </p:txBody>
      </p:sp>
      <p:sp>
        <p:nvSpPr>
          <p:cNvPr id="4" name="Tijdelijke aanduiding voor dianummer 3"/>
          <p:cNvSpPr>
            <a:spLocks noGrp="1"/>
          </p:cNvSpPr>
          <p:nvPr>
            <p:ph type="sldNum" sz="quarter" idx="5"/>
          </p:nvPr>
        </p:nvSpPr>
        <p:spPr/>
        <p:txBody>
          <a:bodyPr/>
          <a:lstStyle/>
          <a:p>
            <a:fld id="{154ACE54-5862-40A6-97B8-B2106A4DD041}" type="slidenum">
              <a:rPr lang="nl-NL" smtClean="0"/>
              <a:t>23</a:t>
            </a:fld>
            <a:endParaRPr lang="nl-NL"/>
          </a:p>
        </p:txBody>
      </p:sp>
    </p:spTree>
    <p:extLst>
      <p:ext uri="{BB962C8B-B14F-4D97-AF65-F5344CB8AC3E}">
        <p14:creationId xmlns:p14="http://schemas.microsoft.com/office/powerpoint/2010/main" val="63247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het niet? Geen naïeve “wees maar blij en alles komt goed”. Het gaat om het realiseren van je verdriet, pijn, frustratie. </a:t>
            </a:r>
          </a:p>
        </p:txBody>
      </p:sp>
      <p:sp>
        <p:nvSpPr>
          <p:cNvPr id="4" name="Tijdelijke aanduiding voor dianummer 3"/>
          <p:cNvSpPr>
            <a:spLocks noGrp="1"/>
          </p:cNvSpPr>
          <p:nvPr>
            <p:ph type="sldNum" sz="quarter" idx="5"/>
          </p:nvPr>
        </p:nvSpPr>
        <p:spPr/>
        <p:txBody>
          <a:bodyPr/>
          <a:lstStyle/>
          <a:p>
            <a:fld id="{154ACE54-5862-40A6-97B8-B2106A4DD041}" type="slidenum">
              <a:rPr lang="nl-NL" smtClean="0"/>
              <a:t>3</a:t>
            </a:fld>
            <a:endParaRPr lang="nl-NL"/>
          </a:p>
        </p:txBody>
      </p:sp>
    </p:spTree>
    <p:extLst>
      <p:ext uri="{BB962C8B-B14F-4D97-AF65-F5344CB8AC3E}">
        <p14:creationId xmlns:p14="http://schemas.microsoft.com/office/powerpoint/2010/main" val="2663365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Geen grenzen, alles mag. Het gaat om het realiseren van je verdriet, pijn, frustratie. En ook dat je daar mee om kan leren gaan en kan denken in alternatieven. </a:t>
            </a:r>
          </a:p>
          <a:p>
            <a:endParaRPr lang="nl-NL" dirty="0"/>
          </a:p>
        </p:txBody>
      </p:sp>
      <p:sp>
        <p:nvSpPr>
          <p:cNvPr id="4" name="Tijdelijke aanduiding voor dianummer 3"/>
          <p:cNvSpPr>
            <a:spLocks noGrp="1"/>
          </p:cNvSpPr>
          <p:nvPr>
            <p:ph type="sldNum" sz="quarter" idx="5"/>
          </p:nvPr>
        </p:nvSpPr>
        <p:spPr/>
        <p:txBody>
          <a:bodyPr/>
          <a:lstStyle/>
          <a:p>
            <a:fld id="{154ACE54-5862-40A6-97B8-B2106A4DD041}" type="slidenum">
              <a:rPr lang="nl-NL" smtClean="0"/>
              <a:t>4</a:t>
            </a:fld>
            <a:endParaRPr lang="nl-NL"/>
          </a:p>
        </p:txBody>
      </p:sp>
    </p:spTree>
    <p:extLst>
      <p:ext uri="{BB962C8B-B14F-4D97-AF65-F5344CB8AC3E}">
        <p14:creationId xmlns:p14="http://schemas.microsoft.com/office/powerpoint/2010/main" val="1267979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200" b="0" i="0" kern="1200" dirty="0">
                <a:solidFill>
                  <a:schemeClr val="tx1"/>
                </a:solidFill>
                <a:effectLst/>
                <a:latin typeface="+mn-lt"/>
                <a:ea typeface="+mn-ea"/>
                <a:cs typeface="+mn-cs"/>
              </a:rPr>
              <a:t>‘Wie bevindt zich ooit in deze toestand?’ vroeg Machteld Huber zich af. Er zijn zoveel chronische ziektes en met de juiste diagnostiek kun je bij iedereen wel wat ontdekken. Betekent dit dat iedereen eigenlijk ziek is? Nee: 57%</a:t>
            </a:r>
            <a:r>
              <a:rPr lang="nl-NL" sz="1200" b="0" i="0" kern="1200" baseline="0" dirty="0">
                <a:solidFill>
                  <a:schemeClr val="tx1"/>
                </a:solidFill>
                <a:effectLst/>
                <a:latin typeface="+mn-lt"/>
                <a:ea typeface="+mn-ea"/>
                <a:cs typeface="+mn-cs"/>
              </a:rPr>
              <a:t> (10 miljoen) Nederlanders met een door de huisarts geregistreerde chronische aandoening. 79% voelt zich gezond. </a:t>
            </a:r>
          </a:p>
          <a:p>
            <a:pPr fontAlgn="base"/>
            <a:endParaRPr lang="nl-NL" sz="1200" b="0" i="0" kern="1200" dirty="0">
              <a:solidFill>
                <a:schemeClr val="tx1"/>
              </a:solidFill>
              <a:effectLst/>
              <a:latin typeface="+mn-lt"/>
              <a:ea typeface="+mn-ea"/>
              <a:cs typeface="+mn-cs"/>
            </a:endParaRPr>
          </a:p>
          <a:p>
            <a:pPr fontAlgn="base"/>
            <a:r>
              <a:rPr lang="nl-NL" sz="1200" b="0" i="0" kern="1200" dirty="0">
                <a:solidFill>
                  <a:schemeClr val="tx1"/>
                </a:solidFill>
                <a:effectLst/>
                <a:latin typeface="+mn-lt"/>
                <a:ea typeface="+mn-ea"/>
                <a:cs typeface="+mn-cs"/>
              </a:rPr>
              <a:t>Hoewel het doel van de WHO was om alle ziektes de wereld uit te helpen, zorgde hun definitie ook voor een enorme medicalisering. Het beleid van gezondheidsinstellingen wordt namelijk op deze definitie gebaseerd. Dat begon Machteld steeds meer te storen. Helemaal omdat gezondheid volgens haar veel meer gaat om veerkracht. </a:t>
            </a:r>
            <a:r>
              <a:rPr lang="nl-NL" sz="1200" b="0" i="0" u="none" strike="noStrike" kern="1200" dirty="0">
                <a:solidFill>
                  <a:schemeClr val="tx1"/>
                </a:solidFill>
                <a:effectLst/>
                <a:latin typeface="+mn-lt"/>
                <a:ea typeface="+mn-ea"/>
                <a:cs typeface="+mn-cs"/>
                <a:hlinkClick r:id="rId3"/>
              </a:rPr>
              <a:t>Het gaat er niet om iemand zo lang mogelijk te laten leven, maar vooral dat diegene een goed, kwalitatief leven heeft</a:t>
            </a:r>
            <a:r>
              <a:rPr lang="nl-NL" sz="1200" b="0" i="0" kern="1200" dirty="0">
                <a:solidFill>
                  <a:schemeClr val="tx1"/>
                </a:solidFill>
                <a:effectLst/>
                <a:latin typeface="+mn-lt"/>
                <a:ea typeface="+mn-ea"/>
                <a:cs typeface="+mn-cs"/>
              </a:rPr>
              <a:t>. </a:t>
            </a:r>
          </a:p>
          <a:p>
            <a:endParaRPr lang="nl-NL" dirty="0"/>
          </a:p>
          <a:p>
            <a:pPr fontAlgn="base"/>
            <a:r>
              <a:rPr lang="nl-NL" sz="1200" b="1" i="0" kern="1200" dirty="0">
                <a:solidFill>
                  <a:schemeClr val="tx1"/>
                </a:solidFill>
                <a:effectLst/>
                <a:latin typeface="+mn-lt"/>
                <a:ea typeface="+mn-ea"/>
                <a:cs typeface="+mn-cs"/>
              </a:rPr>
              <a:t>Zoektocht naar veerkracht</a:t>
            </a:r>
          </a:p>
          <a:p>
            <a:pPr fontAlgn="base"/>
            <a:r>
              <a:rPr lang="nl-NL" sz="1200" b="0" i="0" kern="1200" dirty="0">
                <a:solidFill>
                  <a:schemeClr val="tx1"/>
                </a:solidFill>
                <a:effectLst/>
                <a:latin typeface="+mn-lt"/>
                <a:ea typeface="+mn-ea"/>
                <a:cs typeface="+mn-cs"/>
              </a:rPr>
              <a:t>Volgens Machteld gaan ziek zijn, herstellen en gezondheid niet alleen over het medische stuk. “Het gaat eigenlijk over de veerkracht om met zo’n situatie om te gaan en weer sterker te worden”, stelt ze. Doordat we gezondheid voornamelijk medisch bekijken denken we veel te smal.</a:t>
            </a:r>
          </a:p>
          <a:p>
            <a:endParaRPr lang="nl-NL" dirty="0"/>
          </a:p>
        </p:txBody>
      </p:sp>
      <p:sp>
        <p:nvSpPr>
          <p:cNvPr id="4" name="Tijdelijke aanduiding voor dianummer 3"/>
          <p:cNvSpPr>
            <a:spLocks noGrp="1"/>
          </p:cNvSpPr>
          <p:nvPr>
            <p:ph type="sldNum" sz="quarter" idx="5"/>
          </p:nvPr>
        </p:nvSpPr>
        <p:spPr/>
        <p:txBody>
          <a:bodyPr/>
          <a:lstStyle/>
          <a:p>
            <a:fld id="{154ACE54-5862-40A6-97B8-B2106A4DD041}" type="slidenum">
              <a:rPr lang="nl-NL" smtClean="0"/>
              <a:t>6</a:t>
            </a:fld>
            <a:endParaRPr lang="nl-NL"/>
          </a:p>
        </p:txBody>
      </p:sp>
    </p:spTree>
    <p:extLst>
      <p:ext uri="{BB962C8B-B14F-4D97-AF65-F5344CB8AC3E}">
        <p14:creationId xmlns:p14="http://schemas.microsoft.com/office/powerpoint/2010/main" val="437369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200" b="1" i="0" kern="1200" dirty="0">
                <a:solidFill>
                  <a:schemeClr val="tx1"/>
                </a:solidFill>
                <a:effectLst/>
                <a:latin typeface="+mn-lt"/>
                <a:ea typeface="+mn-ea"/>
                <a:cs typeface="+mn-cs"/>
              </a:rPr>
              <a:t>Sense of </a:t>
            </a:r>
            <a:r>
              <a:rPr lang="nl-NL" sz="1200" b="1" i="0" kern="1200" dirty="0" err="1">
                <a:solidFill>
                  <a:schemeClr val="tx1"/>
                </a:solidFill>
                <a:effectLst/>
                <a:latin typeface="+mn-lt"/>
                <a:ea typeface="+mn-ea"/>
                <a:cs typeface="+mn-cs"/>
              </a:rPr>
              <a:t>Coherence</a:t>
            </a:r>
            <a:r>
              <a:rPr lang="nl-NL" sz="1200" b="1" i="0" kern="1200" dirty="0">
                <a:solidFill>
                  <a:schemeClr val="tx1"/>
                </a:solidFill>
                <a:effectLst/>
                <a:latin typeface="+mn-lt"/>
                <a:ea typeface="+mn-ea"/>
                <a:cs typeface="+mn-cs"/>
              </a:rPr>
              <a:t> helpt mensen gezond houden</a:t>
            </a:r>
          </a:p>
          <a:p>
            <a:pPr fontAlgn="base"/>
            <a:r>
              <a:rPr lang="nl-NL" sz="1200" b="1" i="1" kern="1200" dirty="0">
                <a:solidFill>
                  <a:schemeClr val="tx1"/>
                </a:solidFill>
                <a:effectLst/>
                <a:latin typeface="+mn-lt"/>
                <a:ea typeface="+mn-ea"/>
                <a:cs typeface="+mn-cs"/>
              </a:rPr>
              <a:t>Veerkracht, eigen regie en zingeving </a:t>
            </a:r>
            <a:r>
              <a:rPr lang="nl-NL" sz="1200" b="0" i="0" kern="1200" dirty="0">
                <a:solidFill>
                  <a:schemeClr val="tx1"/>
                </a:solidFill>
                <a:effectLst/>
                <a:latin typeface="+mn-lt"/>
                <a:ea typeface="+mn-ea"/>
                <a:cs typeface="+mn-cs"/>
              </a:rPr>
              <a:t>zijn belangrijke elementen bij Positieve Gezondheid. Die begrippen zijn nauw verbonden met de naam </a:t>
            </a:r>
            <a:r>
              <a:rPr lang="nl-NL" sz="1200" b="0" i="0" kern="1200" dirty="0" err="1">
                <a:solidFill>
                  <a:schemeClr val="tx1"/>
                </a:solidFill>
                <a:effectLst/>
                <a:latin typeface="+mn-lt"/>
                <a:ea typeface="+mn-ea"/>
                <a:cs typeface="+mn-cs"/>
              </a:rPr>
              <a:t>Antonovsky</a:t>
            </a:r>
            <a:r>
              <a:rPr lang="nl-NL" sz="1200" b="0" i="0" kern="1200" dirty="0">
                <a:solidFill>
                  <a:schemeClr val="tx1"/>
                </a:solidFill>
                <a:effectLst/>
                <a:latin typeface="+mn-lt"/>
                <a:ea typeface="+mn-ea"/>
                <a:cs typeface="+mn-cs"/>
              </a:rPr>
              <a:t>. Deze medisch socioloog hield zich veel bezig met wat mensen gezond maakt (in plaats van ziek). In het ziekenhuis in Tel Aviv waar hij werkte, zag hij veel patiënten die de concentratiekampen in de Tweede Wereldoorlog hadden overleefd. Velen van hen waren getraumatiseerd. Het viel hem op dat een aantal van hen niet getraumatiseerd was, terwijl ze hetzelfde hadden meegemaakt. Wat typeerde hen? Hoe kon het dat zij die vreselijke ervaringen goed hadden doorstaan?</a:t>
            </a:r>
          </a:p>
          <a:p>
            <a:endParaRPr lang="nl-NL" dirty="0"/>
          </a:p>
          <a:p>
            <a:pPr fontAlgn="base"/>
            <a:r>
              <a:rPr lang="nl-NL" sz="1200" b="0" i="0" kern="1200" dirty="0" err="1">
                <a:solidFill>
                  <a:schemeClr val="tx1"/>
                </a:solidFill>
                <a:effectLst/>
                <a:latin typeface="+mn-lt"/>
                <a:ea typeface="+mn-ea"/>
                <a:cs typeface="+mn-cs"/>
              </a:rPr>
              <a:t>Antonovsky</a:t>
            </a:r>
            <a:r>
              <a:rPr lang="nl-NL" sz="1200" b="0" i="0" kern="1200" dirty="0">
                <a:solidFill>
                  <a:schemeClr val="tx1"/>
                </a:solidFill>
                <a:effectLst/>
                <a:latin typeface="+mn-lt"/>
                <a:ea typeface="+mn-ea"/>
                <a:cs typeface="+mn-cs"/>
              </a:rPr>
              <a:t> (1979) vond drie eigenschappen die hij gezamenlijk de Sense of </a:t>
            </a:r>
            <a:r>
              <a:rPr lang="nl-NL" sz="1200" b="0" i="0" kern="1200" dirty="0" err="1">
                <a:solidFill>
                  <a:schemeClr val="tx1"/>
                </a:solidFill>
                <a:effectLst/>
                <a:latin typeface="+mn-lt"/>
                <a:ea typeface="+mn-ea"/>
                <a:cs typeface="+mn-cs"/>
              </a:rPr>
              <a:t>Coherence</a:t>
            </a:r>
            <a:r>
              <a:rPr lang="nl-NL" sz="1200" b="0" i="0" kern="1200" dirty="0">
                <a:solidFill>
                  <a:schemeClr val="tx1"/>
                </a:solidFill>
                <a:effectLst/>
                <a:latin typeface="+mn-lt"/>
                <a:ea typeface="+mn-ea"/>
                <a:cs typeface="+mn-cs"/>
              </a:rPr>
              <a:t> noemde: het gevoel van samenhang. Dit zijn de drie eigenschappen:</a:t>
            </a:r>
          </a:p>
          <a:p>
            <a:pPr fontAlgn="base"/>
            <a:r>
              <a:rPr lang="nl-NL" sz="1200" b="1" i="0" kern="1200" dirty="0" err="1">
                <a:solidFill>
                  <a:schemeClr val="tx1"/>
                </a:solidFill>
                <a:effectLst/>
                <a:latin typeface="+mn-lt"/>
                <a:ea typeface="+mn-ea"/>
                <a:cs typeface="+mn-cs"/>
              </a:rPr>
              <a:t>Comprehensibility</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In hoeverre zijn mensen in staat om hun situatie te begrijpen (in tegenstelling tot verwarring)</a:t>
            </a:r>
          </a:p>
          <a:p>
            <a:pPr fontAlgn="base"/>
            <a:r>
              <a:rPr lang="nl-NL" sz="1200" b="1" i="0" kern="1200" dirty="0" err="1">
                <a:solidFill>
                  <a:schemeClr val="tx1"/>
                </a:solidFill>
                <a:effectLst/>
                <a:latin typeface="+mn-lt"/>
                <a:ea typeface="+mn-ea"/>
                <a:cs typeface="+mn-cs"/>
              </a:rPr>
              <a:t>Manageability</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In hoeverre hebben mensen het gevoel iets aan hun situatie te kunnen dóen, om zelf keuzes te kunnen maken in je leven (in tegenstelling tot machteloosheid)</a:t>
            </a:r>
          </a:p>
          <a:p>
            <a:pPr fontAlgn="base"/>
            <a:r>
              <a:rPr lang="nl-NL" sz="1200" b="1" i="0" kern="1200" dirty="0" err="1">
                <a:solidFill>
                  <a:schemeClr val="tx1"/>
                </a:solidFill>
                <a:effectLst/>
                <a:latin typeface="+mn-lt"/>
                <a:ea typeface="+mn-ea"/>
                <a:cs typeface="+mn-cs"/>
              </a:rPr>
              <a:t>Meaningfulness</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In hoeverre ervaren mensen zingeving in het leven (in tegenstelling tot zinloosheid).</a:t>
            </a:r>
          </a:p>
          <a:p>
            <a:pPr fontAlgn="base"/>
            <a:r>
              <a:rPr lang="nl-NL" sz="1200" b="0" i="0" kern="1200" dirty="0">
                <a:solidFill>
                  <a:schemeClr val="tx1"/>
                </a:solidFill>
                <a:effectLst/>
                <a:latin typeface="+mn-lt"/>
                <a:ea typeface="+mn-ea"/>
                <a:cs typeface="+mn-cs"/>
              </a:rPr>
              <a:t>Volgens </a:t>
            </a:r>
            <a:r>
              <a:rPr lang="nl-NL" sz="1200" b="0" i="0" kern="1200" dirty="0" err="1">
                <a:solidFill>
                  <a:schemeClr val="tx1"/>
                </a:solidFill>
                <a:effectLst/>
                <a:latin typeface="+mn-lt"/>
                <a:ea typeface="+mn-ea"/>
                <a:cs typeface="+mn-cs"/>
              </a:rPr>
              <a:t>Antonovsky</a:t>
            </a:r>
            <a:r>
              <a:rPr lang="nl-NL" sz="1200" b="0" i="0" kern="1200" dirty="0">
                <a:solidFill>
                  <a:schemeClr val="tx1"/>
                </a:solidFill>
                <a:effectLst/>
                <a:latin typeface="+mn-lt"/>
                <a:ea typeface="+mn-ea"/>
                <a:cs typeface="+mn-cs"/>
              </a:rPr>
              <a:t> is de zingeving van deze drie eigenschappen de krachtigste.</a:t>
            </a:r>
          </a:p>
          <a:p>
            <a:endParaRPr lang="nl-NL" dirty="0"/>
          </a:p>
        </p:txBody>
      </p:sp>
      <p:sp>
        <p:nvSpPr>
          <p:cNvPr id="4" name="Tijdelijke aanduiding voor dianummer 3"/>
          <p:cNvSpPr>
            <a:spLocks noGrp="1"/>
          </p:cNvSpPr>
          <p:nvPr>
            <p:ph type="sldNum" sz="quarter" idx="10"/>
          </p:nvPr>
        </p:nvSpPr>
        <p:spPr/>
        <p:txBody>
          <a:bodyPr/>
          <a:lstStyle/>
          <a:p>
            <a:fld id="{EBE808FC-1186-4697-B16E-CE377ABB30DB}" type="slidenum">
              <a:rPr lang="nl-NL" smtClean="0"/>
              <a:t>7</a:t>
            </a:fld>
            <a:endParaRPr lang="nl-NL"/>
          </a:p>
        </p:txBody>
      </p:sp>
    </p:spTree>
    <p:extLst>
      <p:ext uri="{BB962C8B-B14F-4D97-AF65-F5344CB8AC3E}">
        <p14:creationId xmlns:p14="http://schemas.microsoft.com/office/powerpoint/2010/main" val="447863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200" b="1" i="0" kern="1200" dirty="0">
                <a:solidFill>
                  <a:schemeClr val="tx1"/>
                </a:solidFill>
                <a:effectLst/>
                <a:latin typeface="+mn-lt"/>
                <a:ea typeface="+mn-ea"/>
                <a:cs typeface="+mn-cs"/>
              </a:rPr>
              <a:t>Blue Zones: bron van kennis over gezondheid</a:t>
            </a:r>
          </a:p>
          <a:p>
            <a:pPr fontAlgn="base"/>
            <a:r>
              <a:rPr lang="nl-NL" sz="1200" b="0" i="0" kern="1200" dirty="0">
                <a:solidFill>
                  <a:schemeClr val="tx1"/>
                </a:solidFill>
                <a:effectLst/>
                <a:latin typeface="+mn-lt"/>
                <a:ea typeface="+mn-ea"/>
                <a:cs typeface="+mn-cs"/>
              </a:rPr>
              <a:t>Ook de Blue Zones bevestigen de noodzaak om breed te kijken naar gezondheid. Blue Zones zijn gebieden op de wereld waar mensen op een gezonde manier oud worden, vaak zonder chronische ziekten en mentale aftakeling. Zij leveren belangrijke informatie over wat ons gezond maakt en gezond houdt.</a:t>
            </a:r>
          </a:p>
          <a:p>
            <a:pPr fontAlgn="base"/>
            <a:endParaRPr lang="nl-NL" sz="1200" b="0" i="0" kern="1200" dirty="0">
              <a:solidFill>
                <a:schemeClr val="tx1"/>
              </a:solidFill>
              <a:effectLst/>
              <a:latin typeface="+mn-lt"/>
              <a:ea typeface="+mn-ea"/>
              <a:cs typeface="+mn-cs"/>
            </a:endParaRPr>
          </a:p>
          <a:p>
            <a:pPr fontAlgn="base"/>
            <a:r>
              <a:rPr lang="nl-NL" sz="1200" b="0" i="0" kern="1200" dirty="0">
                <a:solidFill>
                  <a:schemeClr val="tx1"/>
                </a:solidFill>
                <a:effectLst/>
                <a:latin typeface="+mn-lt"/>
                <a:ea typeface="+mn-ea"/>
                <a:cs typeface="+mn-cs"/>
              </a:rPr>
              <a:t>Mensen in de Blue Zones</a:t>
            </a:r>
            <a:r>
              <a:rPr lang="nl-NL" sz="1200" b="0" i="0" kern="1200" baseline="0" dirty="0">
                <a:solidFill>
                  <a:schemeClr val="tx1"/>
                </a:solidFill>
                <a:effectLst/>
                <a:latin typeface="+mn-lt"/>
                <a:ea typeface="+mn-ea"/>
                <a:cs typeface="+mn-cs"/>
              </a:rPr>
              <a:t> </a:t>
            </a:r>
            <a:r>
              <a:rPr lang="nl-NL" sz="1200" b="0" i="0" kern="1200" dirty="0">
                <a:solidFill>
                  <a:schemeClr val="tx1"/>
                </a:solidFill>
                <a:effectLst/>
                <a:latin typeface="+mn-lt"/>
                <a:ea typeface="+mn-ea"/>
                <a:cs typeface="+mn-cs"/>
              </a:rPr>
              <a:t>hebben in hun levenswijze veel gemeenschappelijk:</a:t>
            </a:r>
            <a:endParaRPr lang="nl-NL" sz="1200" b="1" i="0" kern="1200" dirty="0">
              <a:solidFill>
                <a:schemeClr val="tx1"/>
              </a:solidFill>
              <a:effectLst/>
              <a:latin typeface="+mn-lt"/>
              <a:ea typeface="+mn-ea"/>
              <a:cs typeface="+mn-cs"/>
            </a:endParaRPr>
          </a:p>
          <a:p>
            <a:pPr fontAlgn="base"/>
            <a:r>
              <a:rPr lang="nl-NL" sz="1200" b="1" i="0" kern="1200" dirty="0">
                <a:solidFill>
                  <a:schemeClr val="tx1"/>
                </a:solidFill>
                <a:effectLst/>
                <a:latin typeface="+mn-lt"/>
                <a:ea typeface="+mn-ea"/>
                <a:cs typeface="+mn-cs"/>
              </a:rPr>
              <a:t>Voeding</a:t>
            </a:r>
            <a:br>
              <a:rPr lang="nl-NL" sz="1200" b="1"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Grotendeels plantaardig, weinig dierlijke eiwitten en men stopt met eten wanneer er verzadiging is en niet ‘pas wanneer er niets meer bij kan’.</a:t>
            </a:r>
          </a:p>
          <a:p>
            <a:pPr fontAlgn="base"/>
            <a:r>
              <a:rPr lang="nl-NL" sz="1200" b="1" i="0" kern="1200" dirty="0">
                <a:solidFill>
                  <a:schemeClr val="tx1"/>
                </a:solidFill>
                <a:effectLst/>
                <a:latin typeface="+mn-lt"/>
                <a:ea typeface="+mn-ea"/>
                <a:cs typeface="+mn-cs"/>
              </a:rPr>
              <a:t>Bewegen</a:t>
            </a:r>
            <a:br>
              <a:rPr lang="nl-NL" sz="1200" b="1"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De mensen bewegen veel, maar ‘gewoon’, tot op hoge leeftijd. Zonder sportscholen of stappentellers.</a:t>
            </a:r>
          </a:p>
          <a:p>
            <a:pPr fontAlgn="base"/>
            <a:r>
              <a:rPr lang="nl-NL" sz="1200" b="1" i="0" kern="1200" dirty="0">
                <a:solidFill>
                  <a:schemeClr val="tx1"/>
                </a:solidFill>
                <a:effectLst/>
                <a:latin typeface="+mn-lt"/>
                <a:ea typeface="+mn-ea"/>
                <a:cs typeface="+mn-cs"/>
              </a:rPr>
              <a:t>Zingeving</a:t>
            </a:r>
            <a:br>
              <a:rPr lang="nl-NL" sz="1200" b="1"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Mensen hebben een leven en bezigheden die zij als zinvol ervaren en zij blijven tot op hoge leeftijd daarmee actief. Pensionering en stoppen met werk kent men vaak niet, wel doet men wat rustiger aan.</a:t>
            </a:r>
          </a:p>
          <a:p>
            <a:pPr fontAlgn="base"/>
            <a:r>
              <a:rPr lang="nl-NL" sz="1200" b="1" i="0" kern="1200" dirty="0">
                <a:solidFill>
                  <a:schemeClr val="tx1"/>
                </a:solidFill>
                <a:effectLst/>
                <a:latin typeface="+mn-lt"/>
                <a:ea typeface="+mn-ea"/>
                <a:cs typeface="+mn-cs"/>
              </a:rPr>
              <a:t>Sociale inbedding</a:t>
            </a:r>
            <a:br>
              <a:rPr lang="nl-NL" sz="1200" b="1"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Mensen maken deel uit van een sociale gemeenschap. Dat kan een dorpsgemeenschap zijn, een familieverband of een spirituele gemeenschap, maar het belangrijkste is dat ze niet eenzaam zijn.</a:t>
            </a:r>
          </a:p>
          <a:p>
            <a:pPr fontAlgn="base"/>
            <a:r>
              <a:rPr lang="nl-NL" sz="1200" b="0" i="0" kern="1200" dirty="0" err="1">
                <a:solidFill>
                  <a:schemeClr val="tx1"/>
                </a:solidFill>
                <a:effectLst/>
                <a:latin typeface="+mn-lt"/>
                <a:ea typeface="+mn-ea"/>
                <a:cs typeface="+mn-cs"/>
              </a:rPr>
              <a:t>Buettner</a:t>
            </a:r>
            <a:r>
              <a:rPr lang="nl-NL" sz="1200" b="0" i="0" kern="1200" dirty="0">
                <a:solidFill>
                  <a:schemeClr val="tx1"/>
                </a:solidFill>
                <a:effectLst/>
                <a:latin typeface="+mn-lt"/>
                <a:ea typeface="+mn-ea"/>
                <a:cs typeface="+mn-cs"/>
              </a:rPr>
              <a:t> kwam de Blue Zones tegen in </a:t>
            </a:r>
            <a:r>
              <a:rPr lang="nl-NL" sz="1200" b="0" i="0" kern="1200" dirty="0" err="1">
                <a:solidFill>
                  <a:schemeClr val="tx1"/>
                </a:solidFill>
                <a:effectLst/>
                <a:latin typeface="+mn-lt"/>
                <a:ea typeface="+mn-ea"/>
                <a:cs typeface="+mn-cs"/>
              </a:rPr>
              <a:t>Okinawa</a:t>
            </a:r>
            <a:r>
              <a:rPr lang="nl-NL" sz="1200" b="0" i="0" kern="1200" dirty="0">
                <a:solidFill>
                  <a:schemeClr val="tx1"/>
                </a:solidFill>
                <a:effectLst/>
                <a:latin typeface="+mn-lt"/>
                <a:ea typeface="+mn-ea"/>
                <a:cs typeface="+mn-cs"/>
              </a:rPr>
              <a:t> (Japan), </a:t>
            </a:r>
            <a:r>
              <a:rPr lang="nl-NL" sz="1200" b="0" i="0" kern="1200" dirty="0" err="1">
                <a:solidFill>
                  <a:schemeClr val="tx1"/>
                </a:solidFill>
                <a:effectLst/>
                <a:latin typeface="+mn-lt"/>
                <a:ea typeface="+mn-ea"/>
                <a:cs typeface="+mn-cs"/>
              </a:rPr>
              <a:t>Loma</a:t>
            </a:r>
            <a:r>
              <a:rPr lang="nl-NL" sz="1200" b="0" i="0" kern="1200" dirty="0">
                <a:solidFill>
                  <a:schemeClr val="tx1"/>
                </a:solidFill>
                <a:effectLst/>
                <a:latin typeface="+mn-lt"/>
                <a:ea typeface="+mn-ea"/>
                <a:cs typeface="+mn-cs"/>
              </a:rPr>
              <a:t> Linda (Californië), </a:t>
            </a:r>
            <a:r>
              <a:rPr lang="nl-NL" sz="1200" b="0" i="0" kern="1200" dirty="0" err="1">
                <a:solidFill>
                  <a:schemeClr val="tx1"/>
                </a:solidFill>
                <a:effectLst/>
                <a:latin typeface="+mn-lt"/>
                <a:ea typeface="+mn-ea"/>
                <a:cs typeface="+mn-cs"/>
              </a:rPr>
              <a:t>Nicoya</a:t>
            </a:r>
            <a:r>
              <a:rPr lang="nl-NL" sz="1200" b="0" i="0" kern="1200" dirty="0">
                <a:solidFill>
                  <a:schemeClr val="tx1"/>
                </a:solidFill>
                <a:effectLst/>
                <a:latin typeface="+mn-lt"/>
                <a:ea typeface="+mn-ea"/>
                <a:cs typeface="+mn-cs"/>
              </a:rPr>
              <a:t> (Costa Rica), </a:t>
            </a:r>
            <a:r>
              <a:rPr lang="nl-NL" sz="1200" b="0" i="0" kern="1200" dirty="0" err="1">
                <a:solidFill>
                  <a:schemeClr val="tx1"/>
                </a:solidFill>
                <a:effectLst/>
                <a:latin typeface="+mn-lt"/>
                <a:ea typeface="+mn-ea"/>
                <a:cs typeface="+mn-cs"/>
              </a:rPr>
              <a:t>Ikiria</a:t>
            </a:r>
            <a:r>
              <a:rPr lang="nl-NL" sz="1200" b="0" i="0" kern="1200" dirty="0">
                <a:solidFill>
                  <a:schemeClr val="tx1"/>
                </a:solidFill>
                <a:effectLst/>
                <a:latin typeface="+mn-lt"/>
                <a:ea typeface="+mn-ea"/>
                <a:cs typeface="+mn-cs"/>
              </a:rPr>
              <a:t> (Griekenland) en Sardinië (Italië).</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154ACE54-5862-40A6-97B8-B2106A4DD041}" type="slidenum">
              <a:rPr lang="nl-NL" smtClean="0"/>
              <a:t>8</a:t>
            </a:fld>
            <a:endParaRPr lang="nl-NL"/>
          </a:p>
        </p:txBody>
      </p:sp>
    </p:spTree>
    <p:extLst>
      <p:ext uri="{BB962C8B-B14F-4D97-AF65-F5344CB8AC3E}">
        <p14:creationId xmlns:p14="http://schemas.microsoft.com/office/powerpoint/2010/main" val="25401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Poll via Zoom </a:t>
            </a:r>
          </a:p>
        </p:txBody>
      </p:sp>
      <p:sp>
        <p:nvSpPr>
          <p:cNvPr id="4" name="Tijdelijke aanduiding voor dianummer 3"/>
          <p:cNvSpPr>
            <a:spLocks noGrp="1"/>
          </p:cNvSpPr>
          <p:nvPr>
            <p:ph type="sldNum" sz="quarter" idx="5"/>
          </p:nvPr>
        </p:nvSpPr>
        <p:spPr/>
        <p:txBody>
          <a:bodyPr/>
          <a:lstStyle/>
          <a:p>
            <a:fld id="{DB03D577-8FE3-4765-906B-99A4E4C846B7}" type="slidenum">
              <a:rPr lang="nl-NL" smtClean="0"/>
              <a:t>10</a:t>
            </a:fld>
            <a:endParaRPr lang="nl-NL"/>
          </a:p>
        </p:txBody>
      </p:sp>
    </p:spTree>
    <p:extLst>
      <p:ext uri="{BB962C8B-B14F-4D97-AF65-F5344CB8AC3E}">
        <p14:creationId xmlns:p14="http://schemas.microsoft.com/office/powerpoint/2010/main" val="3767490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200" kern="1200" dirty="0">
                <a:solidFill>
                  <a:schemeClr val="tx1"/>
                </a:solidFill>
                <a:effectLst/>
                <a:latin typeface="+mn-lt"/>
                <a:ea typeface="+mn-ea"/>
                <a:cs typeface="+mn-cs"/>
              </a:rPr>
              <a:t>Machteld Huber is de grondlegger van de gedachtegang van de positieve gezondheid. Het is een benadering van gezondheid die alle aspecten van vitaliteit raakt en niet alleen die van de ziekte. </a:t>
            </a:r>
          </a:p>
          <a:p>
            <a:pPr fontAlgn="base"/>
            <a:r>
              <a:rPr lang="nl-NL" sz="1200" kern="1200" dirty="0">
                <a:solidFill>
                  <a:schemeClr val="tx1"/>
                </a:solidFill>
                <a:effectLst/>
                <a:latin typeface="+mn-lt"/>
                <a:ea typeface="+mn-ea"/>
                <a:cs typeface="+mn-cs"/>
              </a:rPr>
              <a:t>Mensen zijn niet hun aandoening en toch ligt daar vaak de focus op. Positieve Gezondheid kiest een andere invalshoek. Het accent ligt niet op ziekte. Maar op mensen zelf, op hun veerkracht en op wat hun leven betekenisvol maakt. Positieve Gezondheid is de uitwerking in 6 dimensies van de bredere kijk op gezondheid. Met die bredere benadering draag je bij aan het vermogen van mensen om met de fysieke, emotionele en sociale uitdagingen in het leven om te gaan. Én om zo veel mogelijk eigen regie te voeren (iph.nl, 2019)</a:t>
            </a:r>
          </a:p>
          <a:p>
            <a:pPr fontAlgn="base"/>
            <a:r>
              <a:rPr lang="nl-NL" sz="1200" kern="1200" dirty="0">
                <a:solidFill>
                  <a:schemeClr val="tx1"/>
                </a:solidFill>
                <a:effectLst/>
                <a:latin typeface="+mn-lt"/>
                <a:ea typeface="+mn-ea"/>
                <a:cs typeface="+mn-cs"/>
              </a:rPr>
              <a:t> </a:t>
            </a:r>
          </a:p>
          <a:p>
            <a:pPr fontAlgn="base"/>
            <a:r>
              <a:rPr lang="nl-NL" sz="1200" kern="1200" dirty="0">
                <a:solidFill>
                  <a:schemeClr val="tx1"/>
                </a:solidFill>
                <a:effectLst/>
                <a:latin typeface="+mn-lt"/>
                <a:ea typeface="+mn-ea"/>
                <a:cs typeface="+mn-cs"/>
              </a:rPr>
              <a:t>Door middel van het spinnenweb kunnen medewerkers in kaart brengen hoe zij zelf hun gezondheid ervaren. Voelen zij zich bijvoorbeeld tevreden, gelukkig of juist eenzaam? Zijn zij tevreden over hun fysiek en mentaal functioneren? Hebben zij genoeg zingeving in werk en privé?  Aan de hand van het spinnenweb dat ontstaat kunnen managers het gesprek aan gaan met de medewerker over hun vitaliteit en waar en hoe verbetering mogelijk is. </a:t>
            </a:r>
          </a:p>
          <a:p>
            <a:pPr fontAlgn="base"/>
            <a:endParaRPr lang="nl-NL" sz="1200" i="0" kern="1200" dirty="0">
              <a:solidFill>
                <a:schemeClr val="tx1"/>
              </a:solidFill>
              <a:effectLst/>
              <a:latin typeface="+mn-lt"/>
              <a:ea typeface="+mn-ea"/>
              <a:cs typeface="+mn-cs"/>
            </a:endParaRPr>
          </a:p>
          <a:p>
            <a:pPr fontAlgn="base"/>
            <a:endParaRPr lang="nl-NL" sz="1200" i="1"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9940D-D835-49BF-ABDA-4919DB9EA05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287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hlinkClick r:id="rId3"/>
              </a:rPr>
              <a:t>https://youtu.be/vEjGN6QTSpk</a:t>
            </a:r>
            <a:r>
              <a:rPr lang="nl-NL" dirty="0"/>
              <a:t> </a:t>
            </a:r>
          </a:p>
        </p:txBody>
      </p:sp>
      <p:sp>
        <p:nvSpPr>
          <p:cNvPr id="4" name="Tijdelijke aanduiding voor dianummer 3"/>
          <p:cNvSpPr>
            <a:spLocks noGrp="1"/>
          </p:cNvSpPr>
          <p:nvPr>
            <p:ph type="sldNum" sz="quarter" idx="5"/>
          </p:nvPr>
        </p:nvSpPr>
        <p:spPr/>
        <p:txBody>
          <a:bodyPr/>
          <a:lstStyle/>
          <a:p>
            <a:fld id="{154ACE54-5862-40A6-97B8-B2106A4DD041}" type="slidenum">
              <a:rPr lang="nl-NL" smtClean="0"/>
              <a:t>13</a:t>
            </a:fld>
            <a:endParaRPr lang="nl-NL"/>
          </a:p>
        </p:txBody>
      </p:sp>
    </p:spTree>
    <p:extLst>
      <p:ext uri="{BB962C8B-B14F-4D97-AF65-F5344CB8AC3E}">
        <p14:creationId xmlns:p14="http://schemas.microsoft.com/office/powerpoint/2010/main" val="4024865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dirty="0"/>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a:extLst>
              <a:ext uri="{FF2B5EF4-FFF2-40B4-BE49-F238E27FC236}">
                <a16:creationId xmlns:a16="http://schemas.microsoft.com/office/drawing/2014/main" id="{2A0B4EB4-B6B6-4598-9301-D1EFEC467506}"/>
              </a:ext>
            </a:extLst>
          </p:cNvPr>
          <p:cNvSpPr>
            <a:spLocks noGrp="1"/>
          </p:cNvSpPr>
          <p:nvPr>
            <p:ph type="dt" sz="half" idx="10"/>
          </p:nvPr>
        </p:nvSpPr>
        <p:spPr/>
        <p:txBody>
          <a:bodyPr/>
          <a:lstStyle>
            <a:lvl1pPr>
              <a:defRPr/>
            </a:lvl1pPr>
          </a:lstStyle>
          <a:p>
            <a:pPr>
              <a:defRPr/>
            </a:pPr>
            <a:fld id="{901F7F26-E814-46A2-B090-ADFECC56A828}" type="datetimeFigureOut">
              <a:rPr lang="nl-NL"/>
              <a:pPr>
                <a:defRPr/>
              </a:pPr>
              <a:t>17-10-2022</a:t>
            </a:fld>
            <a:endParaRPr lang="nl-NL"/>
          </a:p>
        </p:txBody>
      </p:sp>
      <p:sp>
        <p:nvSpPr>
          <p:cNvPr id="5" name="Tijdelijke aanduiding voor voettekst 4">
            <a:extLst>
              <a:ext uri="{FF2B5EF4-FFF2-40B4-BE49-F238E27FC236}">
                <a16:creationId xmlns:a16="http://schemas.microsoft.com/office/drawing/2014/main" id="{CD813DD9-2E02-4452-951C-A4BAA30B6581}"/>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4A011BD3-0B33-409A-8D78-99EFF22545F5}"/>
              </a:ext>
            </a:extLst>
          </p:cNvPr>
          <p:cNvSpPr>
            <a:spLocks noGrp="1"/>
          </p:cNvSpPr>
          <p:nvPr>
            <p:ph type="sldNum" sz="quarter" idx="12"/>
          </p:nvPr>
        </p:nvSpPr>
        <p:spPr/>
        <p:txBody>
          <a:bodyPr/>
          <a:lstStyle>
            <a:lvl1pPr>
              <a:defRPr/>
            </a:lvl1pPr>
          </a:lstStyle>
          <a:p>
            <a:pPr>
              <a:defRPr/>
            </a:pPr>
            <a:fld id="{6E6A42C3-1AF6-442F-8256-23040EE7FEB4}" type="slidenum">
              <a:rPr lang="nl-NL" altLang="nl-NL"/>
              <a:pPr>
                <a:defRPr/>
              </a:pPr>
              <a:t>‹nr.›</a:t>
            </a:fld>
            <a:endParaRPr lang="nl-NL" altLang="nl-NL"/>
          </a:p>
        </p:txBody>
      </p:sp>
    </p:spTree>
    <p:extLst>
      <p:ext uri="{BB962C8B-B14F-4D97-AF65-F5344CB8AC3E}">
        <p14:creationId xmlns:p14="http://schemas.microsoft.com/office/powerpoint/2010/main" val="3744317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C685136-77A5-4E9F-BCF4-C3A79978D76D}"/>
              </a:ext>
            </a:extLst>
          </p:cNvPr>
          <p:cNvSpPr>
            <a:spLocks noGrp="1"/>
          </p:cNvSpPr>
          <p:nvPr>
            <p:ph type="dt" sz="half" idx="10"/>
          </p:nvPr>
        </p:nvSpPr>
        <p:spPr/>
        <p:txBody>
          <a:bodyPr/>
          <a:lstStyle>
            <a:lvl1pPr>
              <a:defRPr/>
            </a:lvl1pPr>
          </a:lstStyle>
          <a:p>
            <a:pPr>
              <a:defRPr/>
            </a:pPr>
            <a:fld id="{819548A9-F85D-48D4-BF9A-D1EA7A2E8F56}" type="datetimeFigureOut">
              <a:rPr lang="nl-NL"/>
              <a:pPr>
                <a:defRPr/>
              </a:pPr>
              <a:t>17-10-2022</a:t>
            </a:fld>
            <a:endParaRPr lang="nl-NL"/>
          </a:p>
        </p:txBody>
      </p:sp>
      <p:sp>
        <p:nvSpPr>
          <p:cNvPr id="5" name="Tijdelijke aanduiding voor voettekst 4">
            <a:extLst>
              <a:ext uri="{FF2B5EF4-FFF2-40B4-BE49-F238E27FC236}">
                <a16:creationId xmlns:a16="http://schemas.microsoft.com/office/drawing/2014/main" id="{E28DC6E0-A479-4C3C-8460-648E7014772A}"/>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DC4965EB-018D-4B12-ADF6-5C92D0569D35}"/>
              </a:ext>
            </a:extLst>
          </p:cNvPr>
          <p:cNvSpPr>
            <a:spLocks noGrp="1"/>
          </p:cNvSpPr>
          <p:nvPr>
            <p:ph type="sldNum" sz="quarter" idx="12"/>
          </p:nvPr>
        </p:nvSpPr>
        <p:spPr/>
        <p:txBody>
          <a:bodyPr/>
          <a:lstStyle>
            <a:lvl1pPr>
              <a:defRPr/>
            </a:lvl1pPr>
          </a:lstStyle>
          <a:p>
            <a:pPr>
              <a:defRPr/>
            </a:pPr>
            <a:fld id="{273AB251-2CAC-4E61-BFE4-36F3378B2999}" type="slidenum">
              <a:rPr lang="nl-NL" altLang="nl-NL"/>
              <a:pPr>
                <a:defRPr/>
              </a:pPr>
              <a:t>‹nr.›</a:t>
            </a:fld>
            <a:endParaRPr lang="nl-NL" altLang="nl-NL"/>
          </a:p>
        </p:txBody>
      </p:sp>
    </p:spTree>
    <p:extLst>
      <p:ext uri="{BB962C8B-B14F-4D97-AF65-F5344CB8AC3E}">
        <p14:creationId xmlns:p14="http://schemas.microsoft.com/office/powerpoint/2010/main" val="3040426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D091DDF-3657-4F20-88C7-35250BF662B3}"/>
              </a:ext>
            </a:extLst>
          </p:cNvPr>
          <p:cNvSpPr>
            <a:spLocks noGrp="1"/>
          </p:cNvSpPr>
          <p:nvPr>
            <p:ph type="dt" sz="half" idx="10"/>
          </p:nvPr>
        </p:nvSpPr>
        <p:spPr/>
        <p:txBody>
          <a:bodyPr/>
          <a:lstStyle>
            <a:lvl1pPr>
              <a:defRPr/>
            </a:lvl1pPr>
          </a:lstStyle>
          <a:p>
            <a:pPr>
              <a:defRPr/>
            </a:pPr>
            <a:fld id="{B593FC32-468E-4EAB-884D-224A41E7FF0B}" type="datetimeFigureOut">
              <a:rPr lang="nl-NL"/>
              <a:pPr>
                <a:defRPr/>
              </a:pPr>
              <a:t>17-10-2022</a:t>
            </a:fld>
            <a:endParaRPr lang="nl-NL"/>
          </a:p>
        </p:txBody>
      </p:sp>
      <p:sp>
        <p:nvSpPr>
          <p:cNvPr id="5" name="Tijdelijke aanduiding voor voettekst 4">
            <a:extLst>
              <a:ext uri="{FF2B5EF4-FFF2-40B4-BE49-F238E27FC236}">
                <a16:creationId xmlns:a16="http://schemas.microsoft.com/office/drawing/2014/main" id="{179A8DEA-B879-459D-B5DA-40AD48F0F76F}"/>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4B22179C-E0F0-41EE-9771-0538E40C13DC}"/>
              </a:ext>
            </a:extLst>
          </p:cNvPr>
          <p:cNvSpPr>
            <a:spLocks noGrp="1"/>
          </p:cNvSpPr>
          <p:nvPr>
            <p:ph type="sldNum" sz="quarter" idx="12"/>
          </p:nvPr>
        </p:nvSpPr>
        <p:spPr/>
        <p:txBody>
          <a:bodyPr/>
          <a:lstStyle>
            <a:lvl1pPr>
              <a:defRPr/>
            </a:lvl1pPr>
          </a:lstStyle>
          <a:p>
            <a:pPr>
              <a:defRPr/>
            </a:pPr>
            <a:fld id="{F2F662E1-11A8-4751-AFB2-AA69AA4B1525}" type="slidenum">
              <a:rPr lang="nl-NL" altLang="nl-NL"/>
              <a:pPr>
                <a:defRPr/>
              </a:pPr>
              <a:t>‹nr.›</a:t>
            </a:fld>
            <a:endParaRPr lang="nl-NL" altLang="nl-NL"/>
          </a:p>
        </p:txBody>
      </p:sp>
    </p:spTree>
    <p:extLst>
      <p:ext uri="{BB962C8B-B14F-4D97-AF65-F5344CB8AC3E}">
        <p14:creationId xmlns:p14="http://schemas.microsoft.com/office/powerpoint/2010/main" val="3637753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kstdia">
    <p:bg bwMode="gray">
      <p:bgRef idx="1001">
        <a:schemeClr val="bg1"/>
      </p:bgRef>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FEA9182-444B-47BE-8176-55B363FE1507}"/>
              </a:ext>
            </a:extLst>
          </p:cNvPr>
          <p:cNvSpPr>
            <a:spLocks noGrp="1"/>
          </p:cNvSpPr>
          <p:nvPr>
            <p:ph sz="quarter" idx="14" hasCustomPrompt="1"/>
          </p:nvPr>
        </p:nvSpPr>
        <p:spPr bwMode="gray">
          <a:xfrm>
            <a:off x="571500" y="1531939"/>
            <a:ext cx="110484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3" name="Footer Placeholder 2">
            <a:extLst>
              <a:ext uri="{FF2B5EF4-FFF2-40B4-BE49-F238E27FC236}">
                <a16:creationId xmlns:a16="http://schemas.microsoft.com/office/drawing/2014/main" id="{EC3FA214-7D25-4F33-80AA-CD7E73BCBBD2}"/>
              </a:ext>
            </a:extLst>
          </p:cNvPr>
          <p:cNvSpPr>
            <a:spLocks noGrp="1"/>
          </p:cNvSpPr>
          <p:nvPr>
            <p:ph type="ftr" sz="quarter" idx="15"/>
          </p:nvPr>
        </p:nvSpPr>
        <p:spPr bwMode="gray"/>
        <p:txBody>
          <a:bodyPr/>
          <a:lstStyle/>
          <a:p>
            <a:r>
              <a:rPr lang="en-GB"/>
              <a:t>Titel van je presentatie</a:t>
            </a:r>
            <a:endParaRPr lang="en-GB" dirty="0"/>
          </a:p>
        </p:txBody>
      </p:sp>
      <p:sp>
        <p:nvSpPr>
          <p:cNvPr id="7" name="Slide Number Placeholder 6">
            <a:extLst>
              <a:ext uri="{FF2B5EF4-FFF2-40B4-BE49-F238E27FC236}">
                <a16:creationId xmlns:a16="http://schemas.microsoft.com/office/drawing/2014/main" id="{7B36A311-11CE-4481-9A89-10E6CFA78B7F}"/>
              </a:ext>
            </a:extLst>
          </p:cNvPr>
          <p:cNvSpPr>
            <a:spLocks noGrp="1"/>
          </p:cNvSpPr>
          <p:nvPr>
            <p:ph type="sldNum" sz="quarter" idx="16"/>
          </p:nvPr>
        </p:nvSpPr>
        <p:spPr bwMode="gray"/>
        <p:txBody>
          <a:bodyPr/>
          <a:lstStyle/>
          <a:p>
            <a:fld id="{EEC0F82C-4994-47DA-8D9B-99D78D224F6D}" type="slidenum">
              <a:rPr lang="en-GB" smtClean="0"/>
              <a:pPr/>
              <a:t>‹nr.›</a:t>
            </a:fld>
            <a:endParaRPr lang="en-GB" dirty="0"/>
          </a:p>
        </p:txBody>
      </p:sp>
      <p:sp>
        <p:nvSpPr>
          <p:cNvPr id="2" name="Title 1">
            <a:extLst>
              <a:ext uri="{FF2B5EF4-FFF2-40B4-BE49-F238E27FC236}">
                <a16:creationId xmlns:a16="http://schemas.microsoft.com/office/drawing/2014/main" id="{4AA25600-7D57-4AB4-A7AD-82F3A45B726D}"/>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1107272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koloms tekstdia">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D250301E-BA37-4003-8372-4648E0A0F635}"/>
              </a:ext>
            </a:extLst>
          </p:cNvPr>
          <p:cNvSpPr>
            <a:spLocks noGrp="1"/>
          </p:cNvSpPr>
          <p:nvPr>
            <p:ph sz="quarter" idx="15" hasCustomPrompt="1"/>
          </p:nvPr>
        </p:nvSpPr>
        <p:spPr bwMode="gray">
          <a:xfrm>
            <a:off x="6238500" y="1531939"/>
            <a:ext cx="5382000" cy="4564800"/>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3" name="Footer Placeholder 2">
            <a:extLst>
              <a:ext uri="{FF2B5EF4-FFF2-40B4-BE49-F238E27FC236}">
                <a16:creationId xmlns:a16="http://schemas.microsoft.com/office/drawing/2014/main" id="{37EFEB26-60C1-458C-AEB2-4862977C0198}"/>
              </a:ext>
            </a:extLst>
          </p:cNvPr>
          <p:cNvSpPr>
            <a:spLocks noGrp="1"/>
          </p:cNvSpPr>
          <p:nvPr>
            <p:ph type="ftr" sz="quarter" idx="16"/>
          </p:nvPr>
        </p:nvSpPr>
        <p:spPr bwMode="gray"/>
        <p:txBody>
          <a:bodyPr/>
          <a:lstStyle/>
          <a:p>
            <a:r>
              <a:rPr lang="en-GB"/>
              <a:t>Titel van je presentatie</a:t>
            </a:r>
            <a:endParaRPr lang="en-GB" dirty="0"/>
          </a:p>
        </p:txBody>
      </p:sp>
      <p:sp>
        <p:nvSpPr>
          <p:cNvPr id="4" name="Slide Number Placeholder 3">
            <a:extLst>
              <a:ext uri="{FF2B5EF4-FFF2-40B4-BE49-F238E27FC236}">
                <a16:creationId xmlns:a16="http://schemas.microsoft.com/office/drawing/2014/main" id="{92117778-47BC-4BCE-8D2C-CF8E681EC6E8}"/>
              </a:ext>
            </a:extLst>
          </p:cNvPr>
          <p:cNvSpPr>
            <a:spLocks noGrp="1"/>
          </p:cNvSpPr>
          <p:nvPr>
            <p:ph type="sldNum" sz="quarter" idx="17"/>
          </p:nvPr>
        </p:nvSpPr>
        <p:spPr bwMode="gray"/>
        <p:txBody>
          <a:bodyPr/>
          <a:lstStyle/>
          <a:p>
            <a:fld id="{EEC0F82C-4994-47DA-8D9B-99D78D224F6D}" type="slidenum">
              <a:rPr lang="en-GB" smtClean="0"/>
              <a:pPr/>
              <a:t>‹nr.›</a:t>
            </a:fld>
            <a:endParaRPr lang="en-GB" dirty="0"/>
          </a:p>
        </p:txBody>
      </p:sp>
      <p:sp>
        <p:nvSpPr>
          <p:cNvPr id="156" name="Content Placeholder 8">
            <a:extLst>
              <a:ext uri="{FF2B5EF4-FFF2-40B4-BE49-F238E27FC236}">
                <a16:creationId xmlns:a16="http://schemas.microsoft.com/office/drawing/2014/main" id="{8C1E6B3E-1E73-45D6-8003-DABCF8722A4E}"/>
              </a:ext>
            </a:extLst>
          </p:cNvPr>
          <p:cNvSpPr>
            <a:spLocks noGrp="1"/>
          </p:cNvSpPr>
          <p:nvPr>
            <p:ph sz="quarter" idx="14" hasCustomPrompt="1"/>
          </p:nvPr>
        </p:nvSpPr>
        <p:spPr bwMode="gray">
          <a:xfrm>
            <a:off x="571499" y="1531939"/>
            <a:ext cx="53820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5" name="Title 4">
            <a:extLst>
              <a:ext uri="{FF2B5EF4-FFF2-40B4-BE49-F238E27FC236}">
                <a16:creationId xmlns:a16="http://schemas.microsoft.com/office/drawing/2014/main" id="{2F0A3DA3-E97C-4380-A0E1-2C679E9D286B}"/>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3763002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09600" y="1600201"/>
            <a:ext cx="10742984" cy="4002085"/>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tel 1">
            <a:extLst>
              <a:ext uri="{FF2B5EF4-FFF2-40B4-BE49-F238E27FC236}">
                <a16:creationId xmlns:a16="http://schemas.microsoft.com/office/drawing/2014/main" id="{78BB22D6-B2C6-49C8-9475-510C6585F0D8}"/>
              </a:ext>
            </a:extLst>
          </p:cNvPr>
          <p:cNvSpPr>
            <a:spLocks noGrp="1"/>
          </p:cNvSpPr>
          <p:nvPr>
            <p:ph type="title"/>
          </p:nvPr>
        </p:nvSpPr>
        <p:spPr>
          <a:xfrm>
            <a:off x="983432" y="-90264"/>
            <a:ext cx="10972800" cy="1143000"/>
          </a:xfrm>
        </p:spPr>
        <p:txBody>
          <a:bodyPr/>
          <a:lstStyle>
            <a:lvl1pPr algn="l">
              <a:defRPr sz="2800" b="1" i="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a:t>Klik om de stijl te bewerken</a:t>
            </a:r>
          </a:p>
        </p:txBody>
      </p:sp>
    </p:spTree>
    <p:extLst>
      <p:ext uri="{BB962C8B-B14F-4D97-AF65-F5344CB8AC3E}">
        <p14:creationId xmlns:p14="http://schemas.microsoft.com/office/powerpoint/2010/main" val="3170038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a:extLst>
              <a:ext uri="{FF2B5EF4-FFF2-40B4-BE49-F238E27FC236}">
                <a16:creationId xmlns:a16="http://schemas.microsoft.com/office/drawing/2014/main" id="{C321F66B-AA74-4F37-96F1-5FD0B663B5EE}"/>
              </a:ext>
            </a:extLst>
          </p:cNvPr>
          <p:cNvSpPr>
            <a:spLocks noGrp="1"/>
          </p:cNvSpPr>
          <p:nvPr>
            <p:ph type="dt" sz="half" idx="10"/>
          </p:nvPr>
        </p:nvSpPr>
        <p:spPr/>
        <p:txBody>
          <a:bodyPr/>
          <a:lstStyle>
            <a:lvl1pPr>
              <a:defRPr/>
            </a:lvl1pPr>
          </a:lstStyle>
          <a:p>
            <a:pPr>
              <a:defRPr/>
            </a:pPr>
            <a:fld id="{D4F680B5-2803-4E44-8B7E-C1D2D0E99FC4}" type="datetimeFigureOut">
              <a:rPr lang="nl-NL"/>
              <a:pPr>
                <a:defRPr/>
              </a:pPr>
              <a:t>17-10-2022</a:t>
            </a:fld>
            <a:endParaRPr lang="nl-NL"/>
          </a:p>
        </p:txBody>
      </p:sp>
      <p:sp>
        <p:nvSpPr>
          <p:cNvPr id="5" name="Tijdelijke aanduiding voor voettekst 4">
            <a:extLst>
              <a:ext uri="{FF2B5EF4-FFF2-40B4-BE49-F238E27FC236}">
                <a16:creationId xmlns:a16="http://schemas.microsoft.com/office/drawing/2014/main" id="{74598670-E859-4D3D-9E27-E303DA352F95}"/>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8A9923D2-735F-490E-87AD-E54AB519ACD7}"/>
              </a:ext>
            </a:extLst>
          </p:cNvPr>
          <p:cNvSpPr>
            <a:spLocks noGrp="1"/>
          </p:cNvSpPr>
          <p:nvPr>
            <p:ph type="sldNum" sz="quarter" idx="12"/>
          </p:nvPr>
        </p:nvSpPr>
        <p:spPr/>
        <p:txBody>
          <a:bodyPr/>
          <a:lstStyle>
            <a:lvl1pPr>
              <a:defRPr/>
            </a:lvl1pPr>
          </a:lstStyle>
          <a:p>
            <a:pPr>
              <a:defRPr/>
            </a:pPr>
            <a:fld id="{84269B79-36E7-4872-B9C2-B89BD8241E57}" type="slidenum">
              <a:rPr lang="nl-NL" altLang="nl-NL"/>
              <a:pPr>
                <a:defRPr/>
              </a:pPr>
              <a:t>‹nr.›</a:t>
            </a:fld>
            <a:endParaRPr lang="nl-NL" altLang="nl-NL"/>
          </a:p>
        </p:txBody>
      </p:sp>
    </p:spTree>
    <p:extLst>
      <p:ext uri="{BB962C8B-B14F-4D97-AF65-F5344CB8AC3E}">
        <p14:creationId xmlns:p14="http://schemas.microsoft.com/office/powerpoint/2010/main" val="1048923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a16="http://schemas.microsoft.com/office/drawing/2014/main" id="{B41F6869-A036-4AF0-990A-B743386DD0C8}"/>
              </a:ext>
            </a:extLst>
          </p:cNvPr>
          <p:cNvSpPr>
            <a:spLocks noGrp="1"/>
          </p:cNvSpPr>
          <p:nvPr>
            <p:ph type="dt" sz="half" idx="10"/>
          </p:nvPr>
        </p:nvSpPr>
        <p:spPr/>
        <p:txBody>
          <a:bodyPr/>
          <a:lstStyle>
            <a:lvl1pPr>
              <a:defRPr/>
            </a:lvl1pPr>
          </a:lstStyle>
          <a:p>
            <a:pPr>
              <a:defRPr/>
            </a:pPr>
            <a:fld id="{ADE1EFD8-403A-4125-A900-51710A2BFA77}" type="datetimeFigureOut">
              <a:rPr lang="nl-NL"/>
              <a:pPr>
                <a:defRPr/>
              </a:pPr>
              <a:t>17-10-2022</a:t>
            </a:fld>
            <a:endParaRPr lang="nl-NL" dirty="0"/>
          </a:p>
        </p:txBody>
      </p:sp>
      <p:sp>
        <p:nvSpPr>
          <p:cNvPr id="6" name="Tijdelijke aanduiding voor voettekst 4">
            <a:extLst>
              <a:ext uri="{FF2B5EF4-FFF2-40B4-BE49-F238E27FC236}">
                <a16:creationId xmlns:a16="http://schemas.microsoft.com/office/drawing/2014/main" id="{E57B68F6-A427-4E26-A8AE-4F159D634984}"/>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08B22C5F-73A5-4BAB-A2AB-8B4FC2F1D510}"/>
              </a:ext>
            </a:extLst>
          </p:cNvPr>
          <p:cNvSpPr>
            <a:spLocks noGrp="1"/>
          </p:cNvSpPr>
          <p:nvPr>
            <p:ph type="sldNum" sz="quarter" idx="12"/>
          </p:nvPr>
        </p:nvSpPr>
        <p:spPr/>
        <p:txBody>
          <a:bodyPr/>
          <a:lstStyle>
            <a:lvl1pPr>
              <a:defRPr/>
            </a:lvl1pPr>
          </a:lstStyle>
          <a:p>
            <a:pPr>
              <a:defRPr/>
            </a:pPr>
            <a:fld id="{7F0551AB-230A-4E2C-8888-F1163ABA961A}" type="slidenum">
              <a:rPr lang="nl-NL" altLang="nl-NL"/>
              <a:pPr>
                <a:defRPr/>
              </a:pPr>
              <a:t>‹nr.›</a:t>
            </a:fld>
            <a:endParaRPr lang="nl-NL" altLang="nl-NL"/>
          </a:p>
        </p:txBody>
      </p:sp>
    </p:spTree>
    <p:extLst>
      <p:ext uri="{BB962C8B-B14F-4D97-AF65-F5344CB8AC3E}">
        <p14:creationId xmlns:p14="http://schemas.microsoft.com/office/powerpoint/2010/main" val="910672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BC2E12AD-E12D-4237-A938-245B06ACDA62}"/>
              </a:ext>
            </a:extLst>
          </p:cNvPr>
          <p:cNvSpPr>
            <a:spLocks noGrp="1"/>
          </p:cNvSpPr>
          <p:nvPr>
            <p:ph type="dt" sz="half" idx="10"/>
          </p:nvPr>
        </p:nvSpPr>
        <p:spPr/>
        <p:txBody>
          <a:bodyPr/>
          <a:lstStyle>
            <a:lvl1pPr>
              <a:defRPr/>
            </a:lvl1pPr>
          </a:lstStyle>
          <a:p>
            <a:pPr>
              <a:defRPr/>
            </a:pPr>
            <a:fld id="{ED66F7EA-EC0F-4CB5-83D0-39FBAC4A9326}" type="datetimeFigureOut">
              <a:rPr lang="nl-NL"/>
              <a:pPr>
                <a:defRPr/>
              </a:pPr>
              <a:t>17-10-2022</a:t>
            </a:fld>
            <a:endParaRPr lang="nl-NL"/>
          </a:p>
        </p:txBody>
      </p:sp>
      <p:sp>
        <p:nvSpPr>
          <p:cNvPr id="8" name="Tijdelijke aanduiding voor voettekst 4">
            <a:extLst>
              <a:ext uri="{FF2B5EF4-FFF2-40B4-BE49-F238E27FC236}">
                <a16:creationId xmlns:a16="http://schemas.microsoft.com/office/drawing/2014/main" id="{E35391A2-397D-427D-8733-E8B29AF96E02}"/>
              </a:ext>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16:creationId xmlns:a16="http://schemas.microsoft.com/office/drawing/2014/main" id="{55E522CB-ADF3-44BB-ACC6-7FA87B757D40}"/>
              </a:ext>
            </a:extLst>
          </p:cNvPr>
          <p:cNvSpPr>
            <a:spLocks noGrp="1"/>
          </p:cNvSpPr>
          <p:nvPr>
            <p:ph type="sldNum" sz="quarter" idx="12"/>
          </p:nvPr>
        </p:nvSpPr>
        <p:spPr/>
        <p:txBody>
          <a:bodyPr/>
          <a:lstStyle>
            <a:lvl1pPr>
              <a:defRPr/>
            </a:lvl1pPr>
          </a:lstStyle>
          <a:p>
            <a:pPr>
              <a:defRPr/>
            </a:pPr>
            <a:fld id="{54D021C8-0968-427D-A779-0B7280D57DAE}" type="slidenum">
              <a:rPr lang="nl-NL" altLang="nl-NL"/>
              <a:pPr>
                <a:defRPr/>
              </a:pPr>
              <a:t>‹nr.›</a:t>
            </a:fld>
            <a:endParaRPr lang="nl-NL" altLang="nl-NL"/>
          </a:p>
        </p:txBody>
      </p:sp>
    </p:spTree>
    <p:extLst>
      <p:ext uri="{BB962C8B-B14F-4D97-AF65-F5344CB8AC3E}">
        <p14:creationId xmlns:p14="http://schemas.microsoft.com/office/powerpoint/2010/main" val="3757239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datum 3">
            <a:extLst>
              <a:ext uri="{FF2B5EF4-FFF2-40B4-BE49-F238E27FC236}">
                <a16:creationId xmlns:a16="http://schemas.microsoft.com/office/drawing/2014/main" id="{46F813F2-C3E5-4314-95B1-7AAC870CB6EC}"/>
              </a:ext>
            </a:extLst>
          </p:cNvPr>
          <p:cNvSpPr>
            <a:spLocks noGrp="1"/>
          </p:cNvSpPr>
          <p:nvPr>
            <p:ph type="dt" sz="half" idx="10"/>
          </p:nvPr>
        </p:nvSpPr>
        <p:spPr/>
        <p:txBody>
          <a:bodyPr/>
          <a:lstStyle>
            <a:lvl1pPr>
              <a:defRPr/>
            </a:lvl1pPr>
          </a:lstStyle>
          <a:p>
            <a:pPr>
              <a:defRPr/>
            </a:pPr>
            <a:fld id="{571EF721-4E7D-47D4-AE86-8A765D5410C6}" type="datetimeFigureOut">
              <a:rPr lang="nl-NL"/>
              <a:pPr>
                <a:defRPr/>
              </a:pPr>
              <a:t>17-10-2022</a:t>
            </a:fld>
            <a:endParaRPr lang="nl-NL"/>
          </a:p>
        </p:txBody>
      </p:sp>
      <p:sp>
        <p:nvSpPr>
          <p:cNvPr id="4" name="Tijdelijke aanduiding voor voettekst 4">
            <a:extLst>
              <a:ext uri="{FF2B5EF4-FFF2-40B4-BE49-F238E27FC236}">
                <a16:creationId xmlns:a16="http://schemas.microsoft.com/office/drawing/2014/main" id="{1DF86536-3D98-44C8-902F-B22C70723B16}"/>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16:creationId xmlns:a16="http://schemas.microsoft.com/office/drawing/2014/main" id="{3CE9D191-FCB7-47C2-8701-E8C86FF9991F}"/>
              </a:ext>
            </a:extLst>
          </p:cNvPr>
          <p:cNvSpPr>
            <a:spLocks noGrp="1"/>
          </p:cNvSpPr>
          <p:nvPr>
            <p:ph type="sldNum" sz="quarter" idx="12"/>
          </p:nvPr>
        </p:nvSpPr>
        <p:spPr/>
        <p:txBody>
          <a:bodyPr/>
          <a:lstStyle>
            <a:lvl1pPr>
              <a:defRPr/>
            </a:lvl1pPr>
          </a:lstStyle>
          <a:p>
            <a:pPr>
              <a:defRPr/>
            </a:pPr>
            <a:fld id="{C45BA1C7-A073-4134-98EB-62DEA23173FD}" type="slidenum">
              <a:rPr lang="nl-NL" altLang="nl-NL"/>
              <a:pPr>
                <a:defRPr/>
              </a:pPr>
              <a:t>‹nr.›</a:t>
            </a:fld>
            <a:endParaRPr lang="nl-NL" altLang="nl-NL"/>
          </a:p>
        </p:txBody>
      </p:sp>
    </p:spTree>
    <p:extLst>
      <p:ext uri="{BB962C8B-B14F-4D97-AF65-F5344CB8AC3E}">
        <p14:creationId xmlns:p14="http://schemas.microsoft.com/office/powerpoint/2010/main" val="993934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53DEEE05-9BDE-47BC-936E-403AD89E9869}"/>
              </a:ext>
            </a:extLst>
          </p:cNvPr>
          <p:cNvSpPr>
            <a:spLocks noGrp="1"/>
          </p:cNvSpPr>
          <p:nvPr>
            <p:ph type="dt" sz="half" idx="10"/>
          </p:nvPr>
        </p:nvSpPr>
        <p:spPr/>
        <p:txBody>
          <a:bodyPr/>
          <a:lstStyle>
            <a:lvl1pPr>
              <a:defRPr/>
            </a:lvl1pPr>
          </a:lstStyle>
          <a:p>
            <a:pPr>
              <a:defRPr/>
            </a:pPr>
            <a:fld id="{1B3FC643-77D2-4E73-B7EF-448EB2A88E85}" type="datetimeFigureOut">
              <a:rPr lang="nl-NL"/>
              <a:pPr>
                <a:defRPr/>
              </a:pPr>
              <a:t>17-10-2022</a:t>
            </a:fld>
            <a:endParaRPr lang="nl-NL"/>
          </a:p>
        </p:txBody>
      </p:sp>
      <p:sp>
        <p:nvSpPr>
          <p:cNvPr id="3" name="Tijdelijke aanduiding voor voettekst 4">
            <a:extLst>
              <a:ext uri="{FF2B5EF4-FFF2-40B4-BE49-F238E27FC236}">
                <a16:creationId xmlns:a16="http://schemas.microsoft.com/office/drawing/2014/main" id="{D557C084-8ADA-4E6D-9AAF-C371733D0BE9}"/>
              </a:ext>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16:creationId xmlns:a16="http://schemas.microsoft.com/office/drawing/2014/main" id="{671029B7-029E-4CB1-AB67-60BF51DA9104}"/>
              </a:ext>
            </a:extLst>
          </p:cNvPr>
          <p:cNvSpPr>
            <a:spLocks noGrp="1"/>
          </p:cNvSpPr>
          <p:nvPr>
            <p:ph type="sldNum" sz="quarter" idx="12"/>
          </p:nvPr>
        </p:nvSpPr>
        <p:spPr/>
        <p:txBody>
          <a:bodyPr/>
          <a:lstStyle>
            <a:lvl1pPr>
              <a:defRPr/>
            </a:lvl1pPr>
          </a:lstStyle>
          <a:p>
            <a:pPr>
              <a:defRPr/>
            </a:pPr>
            <a:fld id="{3ED65076-CDE0-42F0-9922-696896B8CE04}" type="slidenum">
              <a:rPr lang="nl-NL" altLang="nl-NL"/>
              <a:pPr>
                <a:defRPr/>
              </a:pPr>
              <a:t>‹nr.›</a:t>
            </a:fld>
            <a:endParaRPr lang="nl-NL" altLang="nl-NL"/>
          </a:p>
        </p:txBody>
      </p:sp>
    </p:spTree>
    <p:extLst>
      <p:ext uri="{BB962C8B-B14F-4D97-AF65-F5344CB8AC3E}">
        <p14:creationId xmlns:p14="http://schemas.microsoft.com/office/powerpoint/2010/main" val="2677675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E42E9F53-6769-43C4-8DBE-F632234B974F}"/>
              </a:ext>
            </a:extLst>
          </p:cNvPr>
          <p:cNvSpPr>
            <a:spLocks noGrp="1"/>
          </p:cNvSpPr>
          <p:nvPr>
            <p:ph type="dt" sz="half" idx="10"/>
          </p:nvPr>
        </p:nvSpPr>
        <p:spPr/>
        <p:txBody>
          <a:bodyPr/>
          <a:lstStyle>
            <a:lvl1pPr>
              <a:defRPr/>
            </a:lvl1pPr>
          </a:lstStyle>
          <a:p>
            <a:pPr>
              <a:defRPr/>
            </a:pPr>
            <a:fld id="{CB995A7A-D4CB-441F-B97E-B4B8E5EA983F}" type="datetimeFigureOut">
              <a:rPr lang="nl-NL"/>
              <a:pPr>
                <a:defRPr/>
              </a:pPr>
              <a:t>17-10-2022</a:t>
            </a:fld>
            <a:endParaRPr lang="nl-NL"/>
          </a:p>
        </p:txBody>
      </p:sp>
      <p:sp>
        <p:nvSpPr>
          <p:cNvPr id="6" name="Tijdelijke aanduiding voor voettekst 4">
            <a:extLst>
              <a:ext uri="{FF2B5EF4-FFF2-40B4-BE49-F238E27FC236}">
                <a16:creationId xmlns:a16="http://schemas.microsoft.com/office/drawing/2014/main" id="{6C12E332-A6FC-4D9F-ACDA-F3FE4A5A7A9B}"/>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BA3A35AB-A18C-4B3B-9E6E-0A1418F4EF83}"/>
              </a:ext>
            </a:extLst>
          </p:cNvPr>
          <p:cNvSpPr>
            <a:spLocks noGrp="1"/>
          </p:cNvSpPr>
          <p:nvPr>
            <p:ph type="sldNum" sz="quarter" idx="12"/>
          </p:nvPr>
        </p:nvSpPr>
        <p:spPr/>
        <p:txBody>
          <a:bodyPr/>
          <a:lstStyle>
            <a:lvl1pPr>
              <a:defRPr/>
            </a:lvl1pPr>
          </a:lstStyle>
          <a:p>
            <a:pPr>
              <a:defRPr/>
            </a:pPr>
            <a:fld id="{17599145-F6F3-41CD-9241-13CDE7086FB2}" type="slidenum">
              <a:rPr lang="nl-NL" altLang="nl-NL"/>
              <a:pPr>
                <a:defRPr/>
              </a:pPr>
              <a:t>‹nr.›</a:t>
            </a:fld>
            <a:endParaRPr lang="nl-NL" altLang="nl-NL"/>
          </a:p>
        </p:txBody>
      </p:sp>
    </p:spTree>
    <p:extLst>
      <p:ext uri="{BB962C8B-B14F-4D97-AF65-F5344CB8AC3E}">
        <p14:creationId xmlns:p14="http://schemas.microsoft.com/office/powerpoint/2010/main" val="103758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a:extLst>
              <a:ext uri="{FF2B5EF4-FFF2-40B4-BE49-F238E27FC236}">
                <a16:creationId xmlns:a16="http://schemas.microsoft.com/office/drawing/2014/main" id="{920C7498-2D2F-4ABC-9A1A-AEB7B7E651D1}"/>
              </a:ext>
            </a:extLst>
          </p:cNvPr>
          <p:cNvSpPr>
            <a:spLocks noGrp="1"/>
          </p:cNvSpPr>
          <p:nvPr>
            <p:ph type="dt" sz="half" idx="10"/>
          </p:nvPr>
        </p:nvSpPr>
        <p:spPr/>
        <p:txBody>
          <a:bodyPr/>
          <a:lstStyle>
            <a:lvl1pPr>
              <a:defRPr/>
            </a:lvl1pPr>
          </a:lstStyle>
          <a:p>
            <a:pPr>
              <a:defRPr/>
            </a:pPr>
            <a:fld id="{B8EEA9CA-D687-466D-9098-1E13A5FB901A}" type="datetimeFigureOut">
              <a:rPr lang="nl-NL"/>
              <a:pPr>
                <a:defRPr/>
              </a:pPr>
              <a:t>17-10-2022</a:t>
            </a:fld>
            <a:endParaRPr lang="nl-NL"/>
          </a:p>
        </p:txBody>
      </p:sp>
      <p:sp>
        <p:nvSpPr>
          <p:cNvPr id="6" name="Tijdelijke aanduiding voor voettekst 4">
            <a:extLst>
              <a:ext uri="{FF2B5EF4-FFF2-40B4-BE49-F238E27FC236}">
                <a16:creationId xmlns:a16="http://schemas.microsoft.com/office/drawing/2014/main" id="{EA40C8BD-BE01-4DB2-B732-65CECC7A0805}"/>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BBDE79E1-8B39-4826-B22C-DD0E9C35143E}"/>
              </a:ext>
            </a:extLst>
          </p:cNvPr>
          <p:cNvSpPr>
            <a:spLocks noGrp="1"/>
          </p:cNvSpPr>
          <p:nvPr>
            <p:ph type="sldNum" sz="quarter" idx="12"/>
          </p:nvPr>
        </p:nvSpPr>
        <p:spPr/>
        <p:txBody>
          <a:bodyPr/>
          <a:lstStyle>
            <a:lvl1pPr>
              <a:defRPr/>
            </a:lvl1pPr>
          </a:lstStyle>
          <a:p>
            <a:pPr>
              <a:defRPr/>
            </a:pPr>
            <a:fld id="{37884206-B94C-48C8-82AB-181A942A0836}" type="slidenum">
              <a:rPr lang="nl-NL" altLang="nl-NL"/>
              <a:pPr>
                <a:defRPr/>
              </a:pPr>
              <a:t>‹nr.›</a:t>
            </a:fld>
            <a:endParaRPr lang="nl-NL" altLang="nl-NL"/>
          </a:p>
        </p:txBody>
      </p:sp>
    </p:spTree>
    <p:extLst>
      <p:ext uri="{BB962C8B-B14F-4D97-AF65-F5344CB8AC3E}">
        <p14:creationId xmlns:p14="http://schemas.microsoft.com/office/powerpoint/2010/main" val="2739157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99B87EA8-CEBB-43FC-8040-6485EB91AED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a:extLst>
              <a:ext uri="{FF2B5EF4-FFF2-40B4-BE49-F238E27FC236}">
                <a16:creationId xmlns:a16="http://schemas.microsoft.com/office/drawing/2014/main" id="{CDBA65EF-609E-4E69-93C6-89E5B1C9B9A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a:extLst>
              <a:ext uri="{FF2B5EF4-FFF2-40B4-BE49-F238E27FC236}">
                <a16:creationId xmlns:a16="http://schemas.microsoft.com/office/drawing/2014/main" id="{5B55DD86-73F4-4CE2-AFAD-DCF752D772E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6D526BC-71AC-4FED-9E04-85E9597AD311}" type="datetimeFigureOut">
              <a:rPr lang="nl-NL"/>
              <a:pPr>
                <a:defRPr/>
              </a:pPr>
              <a:t>17-10-2022</a:t>
            </a:fld>
            <a:endParaRPr lang="nl-NL"/>
          </a:p>
        </p:txBody>
      </p:sp>
      <p:sp>
        <p:nvSpPr>
          <p:cNvPr id="5" name="Tijdelijke aanduiding voor voettekst 4">
            <a:extLst>
              <a:ext uri="{FF2B5EF4-FFF2-40B4-BE49-F238E27FC236}">
                <a16:creationId xmlns:a16="http://schemas.microsoft.com/office/drawing/2014/main" id="{D6E663A0-F6AB-4DAD-AC6A-8C80BE721A0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nl-NL"/>
          </a:p>
        </p:txBody>
      </p:sp>
      <p:sp>
        <p:nvSpPr>
          <p:cNvPr id="6" name="Tijdelijke aanduiding voor dianummer 5">
            <a:extLst>
              <a:ext uri="{FF2B5EF4-FFF2-40B4-BE49-F238E27FC236}">
                <a16:creationId xmlns:a16="http://schemas.microsoft.com/office/drawing/2014/main" id="{77CDBB3D-504C-49D5-96B5-4FBFAB31676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84BCFF1D-7F1C-47BC-9838-B8541FD03FF2}" type="slidenum">
              <a:rPr lang="nl-NL" altLang="nl-NL"/>
              <a:pPr>
                <a:defRPr/>
              </a:pPr>
              <a:t>‹nr.›</a:t>
            </a:fld>
            <a:endParaRPr lang="nl-NL" altLang="nl-NL"/>
          </a:p>
        </p:txBody>
      </p:sp>
      <p:pic>
        <p:nvPicPr>
          <p:cNvPr id="7" name="Afbeelding 2">
            <a:extLst>
              <a:ext uri="{FF2B5EF4-FFF2-40B4-BE49-F238E27FC236}">
                <a16:creationId xmlns:a16="http://schemas.microsoft.com/office/drawing/2014/main" id="{28FD6B55-AE22-43AA-B16F-F5D5CB2E0F48}"/>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4974538"/>
            <a:ext cx="121920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4">
            <a:extLst>
              <a:ext uri="{FF2B5EF4-FFF2-40B4-BE49-F238E27FC236}">
                <a16:creationId xmlns:a16="http://schemas.microsoft.com/office/drawing/2014/main" id="{A30D9DC4-C334-4EE2-A74A-2E85F92BA59A}"/>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488488" y="5753100"/>
            <a:ext cx="161131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F1F457E9-D927-429A-8256-7F69CC09E3A4}"/>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30163"/>
            <a:ext cx="12191999"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iph.nl/positieve-gezondheid/"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iph.nl/positieve-gezondheid/wat-is-he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nl.wikipedia.org/wiki/Thierry_Schmitter" TargetMode="External"/><Relationship Id="rId7" Type="http://schemas.openxmlformats.org/officeDocument/2006/relationships/image" Target="../media/image18.png"/><Relationship Id="rId2" Type="http://schemas.openxmlformats.org/officeDocument/2006/relationships/hyperlink" Target="https://www.youtube.com/watch?v=j3_zoX1Ief0"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2" Type="http://schemas.openxmlformats.org/officeDocument/2006/relationships/hyperlink" Target="https://www.regelhulp.nl/"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onzekerheidsvaardigheid.n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Layout" Target="../diagrams/layout6.xml"/><Relationship Id="rId7" Type="http://schemas.openxmlformats.org/officeDocument/2006/relationships/image" Target="../media/image39.jpg"/><Relationship Id="rId12" Type="http://schemas.openxmlformats.org/officeDocument/2006/relationships/image" Target="../media/image44.jpg"/><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11" Type="http://schemas.openxmlformats.org/officeDocument/2006/relationships/image" Target="../media/image43.jpeg"/><Relationship Id="rId5" Type="http://schemas.openxmlformats.org/officeDocument/2006/relationships/diagramColors" Target="../diagrams/colors6.xml"/><Relationship Id="rId10" Type="http://schemas.openxmlformats.org/officeDocument/2006/relationships/image" Target="../media/image42.jpg"/><Relationship Id="rId4" Type="http://schemas.openxmlformats.org/officeDocument/2006/relationships/diagramQuickStyle" Target="../diagrams/quickStyle6.xml"/><Relationship Id="rId9"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nvn.nl/activiteiten/terugblik-op-themadagen/positieve-gezondheid/"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4D4C1C-1517-1B4D-7B94-D7C59FE86708}"/>
              </a:ext>
            </a:extLst>
          </p:cNvPr>
          <p:cNvSpPr>
            <a:spLocks noGrp="1"/>
          </p:cNvSpPr>
          <p:nvPr>
            <p:ph type="ctrTitle"/>
          </p:nvPr>
        </p:nvSpPr>
        <p:spPr>
          <a:xfrm>
            <a:off x="1524000" y="1799314"/>
            <a:ext cx="9144000" cy="978811"/>
          </a:xfrm>
        </p:spPr>
        <p:txBody>
          <a:bodyPr>
            <a:normAutofit fontScale="90000"/>
          </a:bodyPr>
          <a:lstStyle/>
          <a:p>
            <a:r>
              <a:rPr lang="nl-NL" dirty="0"/>
              <a:t>Webinar</a:t>
            </a:r>
            <a:br>
              <a:rPr lang="nl-NL" dirty="0"/>
            </a:br>
            <a:r>
              <a:rPr lang="nl-NL" dirty="0"/>
              <a:t>Positief omgaan met arbeidsongeschiktheid </a:t>
            </a:r>
          </a:p>
        </p:txBody>
      </p:sp>
      <p:sp>
        <p:nvSpPr>
          <p:cNvPr id="3" name="Ondertitel 2">
            <a:extLst>
              <a:ext uri="{FF2B5EF4-FFF2-40B4-BE49-F238E27FC236}">
                <a16:creationId xmlns:a16="http://schemas.microsoft.com/office/drawing/2014/main" id="{81477EFA-42DE-16FD-3969-A71845EFA300}"/>
              </a:ext>
            </a:extLst>
          </p:cNvPr>
          <p:cNvSpPr>
            <a:spLocks noGrp="1"/>
          </p:cNvSpPr>
          <p:nvPr>
            <p:ph type="subTitle" idx="1"/>
          </p:nvPr>
        </p:nvSpPr>
        <p:spPr/>
        <p:txBody>
          <a:bodyPr/>
          <a:lstStyle/>
          <a:p>
            <a:r>
              <a:rPr lang="nl-NL" i="1" dirty="0"/>
              <a:t>In raadselen wandelt de </a:t>
            </a:r>
            <a:r>
              <a:rPr lang="nl-NL" i="1" dirty="0" err="1"/>
              <a:t>mensch</a:t>
            </a:r>
            <a:r>
              <a:rPr lang="nl-NL" i="1" dirty="0"/>
              <a:t> op aard. </a:t>
            </a:r>
          </a:p>
          <a:p>
            <a:r>
              <a:rPr lang="nl-NL" i="1" dirty="0"/>
              <a:t>P.A. de </a:t>
            </a:r>
            <a:r>
              <a:rPr lang="nl-NL" i="1" dirty="0" err="1"/>
              <a:t>Genestet</a:t>
            </a:r>
            <a:endParaRPr lang="nl-NL" i="1" dirty="0"/>
          </a:p>
        </p:txBody>
      </p:sp>
    </p:spTree>
    <p:extLst>
      <p:ext uri="{BB962C8B-B14F-4D97-AF65-F5344CB8AC3E}">
        <p14:creationId xmlns:p14="http://schemas.microsoft.com/office/powerpoint/2010/main" val="557411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7CD887-DB1E-1F63-EBFA-91081A403575}"/>
              </a:ext>
            </a:extLst>
          </p:cNvPr>
          <p:cNvSpPr>
            <a:spLocks noGrp="1"/>
          </p:cNvSpPr>
          <p:nvPr>
            <p:ph type="title"/>
          </p:nvPr>
        </p:nvSpPr>
        <p:spPr/>
        <p:txBody>
          <a:bodyPr/>
          <a:lstStyle/>
          <a:p>
            <a:r>
              <a:rPr lang="nl-NL" dirty="0"/>
              <a:t>Positieve gezondheid </a:t>
            </a:r>
          </a:p>
        </p:txBody>
      </p:sp>
      <p:sp>
        <p:nvSpPr>
          <p:cNvPr id="3" name="Tijdelijke aanduiding voor inhoud 2">
            <a:extLst>
              <a:ext uri="{FF2B5EF4-FFF2-40B4-BE49-F238E27FC236}">
                <a16:creationId xmlns:a16="http://schemas.microsoft.com/office/drawing/2014/main" id="{CC76393D-5164-3460-D923-8E2BEC14AD1B}"/>
              </a:ext>
            </a:extLst>
          </p:cNvPr>
          <p:cNvSpPr>
            <a:spLocks noGrp="1"/>
          </p:cNvSpPr>
          <p:nvPr>
            <p:ph idx="1"/>
          </p:nvPr>
        </p:nvSpPr>
        <p:spPr/>
        <p:txBody>
          <a:bodyPr/>
          <a:lstStyle/>
          <a:p>
            <a:pPr marL="0" indent="0">
              <a:buNone/>
            </a:pPr>
            <a:r>
              <a:rPr lang="nl-NL" dirty="0"/>
              <a:t>Welk rapportcijfer geef jij je eigen leven?</a:t>
            </a:r>
          </a:p>
          <a:p>
            <a:pPr marL="0" indent="0">
              <a:buNone/>
            </a:pPr>
            <a:endParaRPr lang="nl-NL" dirty="0"/>
          </a:p>
          <a:p>
            <a:pPr marL="0" indent="0">
              <a:buNone/>
            </a:pPr>
            <a:r>
              <a:rPr lang="nl-NL" dirty="0"/>
              <a:t>Wat vind je het belangrijkste? Lichaam (fit, bewegen), Mentaal welbevinden (omgaan met verandering), Zingeving, Kwaliteit van leven, Meedoen, Dagelijks leven </a:t>
            </a:r>
          </a:p>
          <a:p>
            <a:endParaRPr lang="nl-NL" dirty="0"/>
          </a:p>
          <a:p>
            <a:endParaRPr lang="nl-NL" dirty="0"/>
          </a:p>
        </p:txBody>
      </p:sp>
    </p:spTree>
    <p:extLst>
      <p:ext uri="{BB962C8B-B14F-4D97-AF65-F5344CB8AC3E}">
        <p14:creationId xmlns:p14="http://schemas.microsoft.com/office/powerpoint/2010/main" val="2476593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p:cNvSpPr>
            <a:spLocks noGrp="1"/>
          </p:cNvSpPr>
          <p:nvPr>
            <p:ph sz="quarter" idx="14"/>
          </p:nvPr>
        </p:nvSpPr>
        <p:spPr>
          <a:xfrm>
            <a:off x="8616280" y="1124744"/>
            <a:ext cx="3142642" cy="4882313"/>
          </a:xfrm>
        </p:spPr>
        <p:txBody>
          <a:bodyPr/>
          <a:lstStyle/>
          <a:p>
            <a:endParaRPr lang="nl-NL" sz="1800" dirty="0"/>
          </a:p>
          <a:p>
            <a:pPr marL="0" indent="0">
              <a:buNone/>
            </a:pPr>
            <a:r>
              <a:rPr lang="nl-NL" sz="1800" dirty="0"/>
              <a:t>Machteld Huber</a:t>
            </a:r>
          </a:p>
          <a:p>
            <a:pPr marL="0" indent="0">
              <a:buNone/>
            </a:pPr>
            <a:endParaRPr lang="nl-NL" sz="1800" dirty="0"/>
          </a:p>
          <a:p>
            <a:pPr marL="0" indent="0">
              <a:buNone/>
            </a:pPr>
            <a:r>
              <a:rPr lang="nl-NL" sz="1800" i="1" dirty="0"/>
              <a:t>Gezondheid is het vermogen zich aan te passen en eigen regie te voeren, in het licht van de fysieke, emotionele en sociale uitdagingen van het leven </a:t>
            </a:r>
          </a:p>
          <a:p>
            <a:pPr marL="0" indent="0">
              <a:buNone/>
            </a:pPr>
            <a:endParaRPr lang="nl-NL" sz="1800" dirty="0">
              <a:hlinkClick r:id="rId3"/>
            </a:endParaRPr>
          </a:p>
          <a:p>
            <a:pPr marL="0" indent="0">
              <a:buNone/>
            </a:pPr>
            <a:endParaRPr lang="nl-NL" sz="1800" dirty="0">
              <a:hlinkClick r:id="rId3"/>
            </a:endParaRPr>
          </a:p>
          <a:p>
            <a:pPr marL="0" indent="0">
              <a:buNone/>
            </a:pPr>
            <a:r>
              <a:rPr lang="nl-NL" sz="1800" dirty="0">
                <a:hlinkClick r:id="rId3"/>
              </a:rPr>
              <a:t>https://iph.nl/positieve-gezondheid/</a:t>
            </a:r>
            <a:endParaRPr lang="nl-NL" sz="1800" dirty="0"/>
          </a:p>
        </p:txBody>
      </p:sp>
      <p:sp>
        <p:nvSpPr>
          <p:cNvPr id="7" name="Titel 6"/>
          <p:cNvSpPr>
            <a:spLocks noGrp="1"/>
          </p:cNvSpPr>
          <p:nvPr>
            <p:ph type="title"/>
          </p:nvPr>
        </p:nvSpPr>
        <p:spPr>
          <a:xfrm>
            <a:off x="571500" y="285752"/>
            <a:ext cx="8404820" cy="619124"/>
          </a:xfrm>
        </p:spPr>
        <p:txBody>
          <a:bodyPr/>
          <a:lstStyle/>
          <a:p>
            <a:r>
              <a:rPr lang="nl-NL" sz="2800" b="1" i="1" dirty="0">
                <a:solidFill>
                  <a:schemeClr val="bg1"/>
                </a:solidFill>
                <a:latin typeface="Verdana" panose="020B0604030504040204" pitchFamily="34" charset="0"/>
                <a:ea typeface="Verdana" panose="020B0604030504040204" pitchFamily="34" charset="0"/>
              </a:rPr>
              <a:t>Positieve gezondheid</a:t>
            </a:r>
          </a:p>
        </p:txBody>
      </p:sp>
      <p:pic>
        <p:nvPicPr>
          <p:cNvPr id="2" name="Afbeelding 1"/>
          <p:cNvPicPr>
            <a:picLocks noChangeAspect="1"/>
          </p:cNvPicPr>
          <p:nvPr/>
        </p:nvPicPr>
        <p:blipFill>
          <a:blip r:embed="rId4"/>
          <a:stretch>
            <a:fillRect/>
          </a:stretch>
        </p:blipFill>
        <p:spPr>
          <a:xfrm>
            <a:off x="767408" y="1174458"/>
            <a:ext cx="6812902" cy="4838684"/>
          </a:xfrm>
          <a:prstGeom prst="rect">
            <a:avLst/>
          </a:prstGeom>
        </p:spPr>
      </p:pic>
    </p:spTree>
    <p:extLst>
      <p:ext uri="{BB962C8B-B14F-4D97-AF65-F5344CB8AC3E}">
        <p14:creationId xmlns:p14="http://schemas.microsoft.com/office/powerpoint/2010/main" val="700798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58092-F887-6FC0-B52F-6DD33B2113D0}"/>
              </a:ext>
            </a:extLst>
          </p:cNvPr>
          <p:cNvSpPr>
            <a:spLocks noGrp="1"/>
          </p:cNvSpPr>
          <p:nvPr>
            <p:ph type="title"/>
          </p:nvPr>
        </p:nvSpPr>
        <p:spPr/>
        <p:txBody>
          <a:bodyPr/>
          <a:lstStyle/>
          <a:p>
            <a:r>
              <a:rPr lang="nl-NL" dirty="0"/>
              <a:t>Mijn positieve gezondheid</a:t>
            </a:r>
          </a:p>
        </p:txBody>
      </p:sp>
      <p:pic>
        <p:nvPicPr>
          <p:cNvPr id="4" name="Tijdelijke aanduiding voor inhoud 3" descr="figure2">
            <a:extLst>
              <a:ext uri="{FF2B5EF4-FFF2-40B4-BE49-F238E27FC236}">
                <a16:creationId xmlns:a16="http://schemas.microsoft.com/office/drawing/2014/main" id="{B6988F6A-538C-F003-9AF3-60AC129F91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2651382" y="-2682618"/>
            <a:ext cx="6889238" cy="12192001"/>
          </a:xfrm>
          <a:prstGeom prst="rect">
            <a:avLst/>
          </a:prstGeom>
          <a:noFill/>
          <a:ln>
            <a:noFill/>
          </a:ln>
        </p:spPr>
      </p:pic>
    </p:spTree>
    <p:extLst>
      <p:ext uri="{BB962C8B-B14F-4D97-AF65-F5344CB8AC3E}">
        <p14:creationId xmlns:p14="http://schemas.microsoft.com/office/powerpoint/2010/main" val="2890194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7CD887-DB1E-1F63-EBFA-91081A403575}"/>
              </a:ext>
            </a:extLst>
          </p:cNvPr>
          <p:cNvSpPr>
            <a:spLocks noGrp="1"/>
          </p:cNvSpPr>
          <p:nvPr>
            <p:ph type="title"/>
          </p:nvPr>
        </p:nvSpPr>
        <p:spPr/>
        <p:txBody>
          <a:bodyPr/>
          <a:lstStyle/>
          <a:p>
            <a:r>
              <a:rPr lang="nl-NL" dirty="0"/>
              <a:t>Filmpje</a:t>
            </a:r>
          </a:p>
        </p:txBody>
      </p:sp>
      <p:pic>
        <p:nvPicPr>
          <p:cNvPr id="4" name="Tijdelijke aanduiding voor inhoud 1">
            <a:hlinkClick r:id="rId3"/>
            <a:extLst>
              <a:ext uri="{FF2B5EF4-FFF2-40B4-BE49-F238E27FC236}">
                <a16:creationId xmlns:a16="http://schemas.microsoft.com/office/drawing/2014/main" id="{7090F741-05A2-52C0-554B-DF51A258A70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83632" y="1394521"/>
            <a:ext cx="6136790" cy="4068958"/>
          </a:xfrm>
        </p:spPr>
      </p:pic>
    </p:spTree>
    <p:extLst>
      <p:ext uri="{BB962C8B-B14F-4D97-AF65-F5344CB8AC3E}">
        <p14:creationId xmlns:p14="http://schemas.microsoft.com/office/powerpoint/2010/main" val="2862279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71500" y="285752"/>
            <a:ext cx="7108676" cy="550960"/>
          </a:xfrm>
        </p:spPr>
        <p:txBody>
          <a:bodyPr/>
          <a:lstStyle/>
          <a:p>
            <a:r>
              <a:rPr lang="nl-NL" b="1" i="1" dirty="0">
                <a:solidFill>
                  <a:schemeClr val="bg1"/>
                </a:solidFill>
                <a:latin typeface="Verdana" panose="020B0604030504040204" pitchFamily="34" charset="0"/>
                <a:ea typeface="Verdana" panose="020B0604030504040204" pitchFamily="34" charset="0"/>
              </a:rPr>
              <a:t>Vraag</a:t>
            </a:r>
          </a:p>
        </p:txBody>
      </p:sp>
      <p:sp>
        <p:nvSpPr>
          <p:cNvPr id="7" name="Ovaal bijschrift 6"/>
          <p:cNvSpPr/>
          <p:nvPr/>
        </p:nvSpPr>
        <p:spPr>
          <a:xfrm>
            <a:off x="6812125" y="987101"/>
            <a:ext cx="4497355" cy="2705877"/>
          </a:xfrm>
          <a:prstGeom prst="wedgeEllipseCallout">
            <a:avLst>
              <a:gd name="adj1" fmla="val -55688"/>
              <a:gd name="adj2" fmla="val 498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NL" sz="2200" dirty="0"/>
              <a:t>Wat zou je willen veranderen?</a:t>
            </a:r>
          </a:p>
          <a:p>
            <a:pPr algn="ctr"/>
            <a:endParaRPr lang="nl-NL" sz="2200" dirty="0"/>
          </a:p>
          <a:p>
            <a:pPr algn="ctr"/>
            <a:r>
              <a:rPr lang="nl-NL" sz="2200" dirty="0"/>
              <a:t>Wat wordt jouw 1</a:t>
            </a:r>
            <a:r>
              <a:rPr lang="nl-NL" sz="2200" baseline="30000" dirty="0"/>
              <a:t>e</a:t>
            </a:r>
            <a:r>
              <a:rPr lang="nl-NL" sz="2200" dirty="0"/>
              <a:t> stap?</a:t>
            </a:r>
          </a:p>
        </p:txBody>
      </p:sp>
      <p:pic>
        <p:nvPicPr>
          <p:cNvPr id="4" name="Graphic 3" descr="Voetafdrukken met effen opvulling">
            <a:extLst>
              <a:ext uri="{FF2B5EF4-FFF2-40B4-BE49-F238E27FC236}">
                <a16:creationId xmlns:a16="http://schemas.microsoft.com/office/drawing/2014/main" id="{5A25309A-85C6-68E6-F0C2-454C28B0E4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5680" y="1916206"/>
            <a:ext cx="3553544" cy="3553544"/>
          </a:xfrm>
          <a:prstGeom prst="rect">
            <a:avLst/>
          </a:prstGeom>
        </p:spPr>
      </p:pic>
    </p:spTree>
    <p:extLst>
      <p:ext uri="{BB962C8B-B14F-4D97-AF65-F5344CB8AC3E}">
        <p14:creationId xmlns:p14="http://schemas.microsoft.com/office/powerpoint/2010/main" val="1307151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170DD6-33E7-F5DC-F497-2F7A6C726D25}"/>
              </a:ext>
            </a:extLst>
          </p:cNvPr>
          <p:cNvSpPr>
            <a:spLocks noGrp="1"/>
          </p:cNvSpPr>
          <p:nvPr>
            <p:ph type="title"/>
          </p:nvPr>
        </p:nvSpPr>
        <p:spPr/>
        <p:txBody>
          <a:bodyPr/>
          <a:lstStyle/>
          <a:p>
            <a:r>
              <a:rPr lang="nl-NL" dirty="0"/>
              <a:t>Voorbeelden </a:t>
            </a:r>
          </a:p>
        </p:txBody>
      </p:sp>
      <p:pic>
        <p:nvPicPr>
          <p:cNvPr id="5" name="Tijdelijke aanduiding voor inhoud 4">
            <a:extLst>
              <a:ext uri="{FF2B5EF4-FFF2-40B4-BE49-F238E27FC236}">
                <a16:creationId xmlns:a16="http://schemas.microsoft.com/office/drawing/2014/main" id="{7F89DE76-024A-3630-7E53-DC9083C5ADF3}"/>
              </a:ext>
            </a:extLst>
          </p:cNvPr>
          <p:cNvPicPr>
            <a:picLocks noGrp="1" noChangeAspect="1"/>
          </p:cNvPicPr>
          <p:nvPr>
            <p:ph idx="1"/>
          </p:nvPr>
        </p:nvPicPr>
        <p:blipFill>
          <a:blip r:embed="rId3"/>
          <a:stretch>
            <a:fillRect/>
          </a:stretch>
        </p:blipFill>
        <p:spPr>
          <a:xfrm>
            <a:off x="8023905" y="1027906"/>
            <a:ext cx="3543795" cy="3639058"/>
          </a:xfrm>
        </p:spPr>
      </p:pic>
      <p:pic>
        <p:nvPicPr>
          <p:cNvPr id="7" name="Afbeelding 6">
            <a:extLst>
              <a:ext uri="{FF2B5EF4-FFF2-40B4-BE49-F238E27FC236}">
                <a16:creationId xmlns:a16="http://schemas.microsoft.com/office/drawing/2014/main" id="{20950DD3-8EE9-87BB-2CCC-1DD3D2CE886C}"/>
              </a:ext>
            </a:extLst>
          </p:cNvPr>
          <p:cNvPicPr>
            <a:picLocks noChangeAspect="1"/>
          </p:cNvPicPr>
          <p:nvPr/>
        </p:nvPicPr>
        <p:blipFill>
          <a:blip r:embed="rId4"/>
          <a:stretch>
            <a:fillRect/>
          </a:stretch>
        </p:blipFill>
        <p:spPr>
          <a:xfrm>
            <a:off x="2495600" y="1340768"/>
            <a:ext cx="4247564" cy="4464496"/>
          </a:xfrm>
          <a:prstGeom prst="rect">
            <a:avLst/>
          </a:prstGeom>
        </p:spPr>
      </p:pic>
      <p:sp>
        <p:nvSpPr>
          <p:cNvPr id="3" name="Tekstvak 2">
            <a:extLst>
              <a:ext uri="{FF2B5EF4-FFF2-40B4-BE49-F238E27FC236}">
                <a16:creationId xmlns:a16="http://schemas.microsoft.com/office/drawing/2014/main" id="{5C1229E4-38AF-4B9D-A01B-0BA3E357EE5A}"/>
              </a:ext>
            </a:extLst>
          </p:cNvPr>
          <p:cNvSpPr txBox="1"/>
          <p:nvPr/>
        </p:nvSpPr>
        <p:spPr>
          <a:xfrm>
            <a:off x="8023905" y="5058383"/>
            <a:ext cx="3727108" cy="369332"/>
          </a:xfrm>
          <a:prstGeom prst="rect">
            <a:avLst/>
          </a:prstGeom>
          <a:noFill/>
        </p:spPr>
        <p:txBody>
          <a:bodyPr wrap="square" rtlCol="0">
            <a:spAutoFit/>
          </a:bodyPr>
          <a:lstStyle/>
          <a:p>
            <a:r>
              <a:rPr lang="nl-NL" dirty="0"/>
              <a:t>Instagram: @tessatofacetheworld</a:t>
            </a:r>
          </a:p>
        </p:txBody>
      </p:sp>
    </p:spTree>
    <p:extLst>
      <p:ext uri="{BB962C8B-B14F-4D97-AF65-F5344CB8AC3E}">
        <p14:creationId xmlns:p14="http://schemas.microsoft.com/office/powerpoint/2010/main" val="2075246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91236-CAE0-F3D7-FC7C-AADDF5CB8E8B}"/>
              </a:ext>
            </a:extLst>
          </p:cNvPr>
          <p:cNvSpPr>
            <a:spLocks noGrp="1"/>
          </p:cNvSpPr>
          <p:nvPr>
            <p:ph type="title"/>
          </p:nvPr>
        </p:nvSpPr>
        <p:spPr/>
        <p:txBody>
          <a:bodyPr/>
          <a:lstStyle/>
          <a:p>
            <a:r>
              <a:rPr lang="nl-NL" dirty="0"/>
              <a:t>Voorbeelden</a:t>
            </a:r>
          </a:p>
        </p:txBody>
      </p:sp>
      <p:sp>
        <p:nvSpPr>
          <p:cNvPr id="3" name="Tijdelijke aanduiding voor inhoud 2">
            <a:extLst>
              <a:ext uri="{FF2B5EF4-FFF2-40B4-BE49-F238E27FC236}">
                <a16:creationId xmlns:a16="http://schemas.microsoft.com/office/drawing/2014/main" id="{A6AA76F6-2869-3E90-EF76-DC28BD8A1909}"/>
              </a:ext>
            </a:extLst>
          </p:cNvPr>
          <p:cNvSpPr>
            <a:spLocks noGrp="1"/>
          </p:cNvSpPr>
          <p:nvPr>
            <p:ph idx="1"/>
          </p:nvPr>
        </p:nvSpPr>
        <p:spPr>
          <a:xfrm>
            <a:off x="181380" y="1533088"/>
            <a:ext cx="5122531" cy="1448002"/>
          </a:xfrm>
        </p:spPr>
        <p:txBody>
          <a:bodyPr/>
          <a:lstStyle/>
          <a:p>
            <a:pPr marL="0" indent="0">
              <a:buNone/>
            </a:pPr>
            <a:r>
              <a:rPr lang="nl-NL" sz="1800" dirty="0">
                <a:effectLst/>
                <a:latin typeface="Open Sans" panose="020B0606030504020204" pitchFamily="34" charset="0"/>
                <a:ea typeface="Calibri" panose="020F0502020204030204" pitchFamily="34" charset="0"/>
                <a:cs typeface="Calibri" panose="020F0502020204030204" pitchFamily="34" charset="0"/>
              </a:rPr>
              <a:t>Hillegoms stel maakt boek: ’Dit hadden we niet willen missen’.</a:t>
            </a:r>
          </a:p>
          <a:p>
            <a:pPr marL="0" indent="0">
              <a:buNone/>
            </a:pPr>
            <a:endParaRPr lang="nl-NL" sz="1800" dirty="0">
              <a:latin typeface="Open Sans" panose="020B0606030504020204" pitchFamily="34" charset="0"/>
              <a:cs typeface="Calibri" panose="020F0502020204030204" pitchFamily="34" charset="0"/>
            </a:endParaRPr>
          </a:p>
          <a:p>
            <a:pPr marL="0" indent="0">
              <a:buNone/>
            </a:pPr>
            <a:r>
              <a:rPr lang="nl-NL" sz="1800" dirty="0" err="1">
                <a:latin typeface="Open Sans" panose="020B0606030504020204" pitchFamily="34" charset="0"/>
                <a:cs typeface="Calibri" panose="020F0502020204030204" pitchFamily="34" charset="0"/>
              </a:rPr>
              <a:t>Bibian</a:t>
            </a:r>
            <a:r>
              <a:rPr lang="nl-NL" sz="1800" dirty="0">
                <a:latin typeface="Open Sans" panose="020B0606030504020204" pitchFamily="34" charset="0"/>
                <a:cs typeface="Calibri" panose="020F0502020204030204" pitchFamily="34" charset="0"/>
              </a:rPr>
              <a:t> </a:t>
            </a:r>
            <a:r>
              <a:rPr lang="nl-NL" sz="1800" dirty="0" err="1">
                <a:latin typeface="Open Sans" panose="020B0606030504020204" pitchFamily="34" charset="0"/>
                <a:cs typeface="Calibri" panose="020F0502020204030204" pitchFamily="34" charset="0"/>
              </a:rPr>
              <a:t>Menthel</a:t>
            </a:r>
            <a:r>
              <a:rPr lang="nl-NL" sz="1800" dirty="0">
                <a:latin typeface="Open Sans" panose="020B0606030504020204" pitchFamily="34" charset="0"/>
                <a:cs typeface="Calibri" panose="020F0502020204030204" pitchFamily="34" charset="0"/>
              </a:rPr>
              <a:t> – </a:t>
            </a:r>
            <a:r>
              <a:rPr lang="nl-NL" sz="1800" dirty="0" err="1">
                <a:latin typeface="Open Sans" panose="020B0606030504020204" pitchFamily="34" charset="0"/>
                <a:cs typeface="Calibri" panose="020F0502020204030204" pitchFamily="34" charset="0"/>
              </a:rPr>
              <a:t>paralympics</a:t>
            </a:r>
            <a:r>
              <a:rPr lang="nl-NL" sz="1800" dirty="0">
                <a:latin typeface="Open Sans" panose="020B0606030504020204" pitchFamily="34" charset="0"/>
                <a:cs typeface="Calibri" panose="020F0502020204030204" pitchFamily="34" charset="0"/>
              </a:rPr>
              <a:t> gouden medailles, Bart BNN Boos, </a:t>
            </a:r>
          </a:p>
          <a:p>
            <a:pPr marL="0" indent="0">
              <a:buNone/>
            </a:pPr>
            <a:endParaRPr lang="nl-NL" sz="1800" dirty="0">
              <a:latin typeface="Open Sans" panose="020B0606030504020204" pitchFamily="34" charset="0"/>
              <a:cs typeface="Calibri" panose="020F0502020204030204" pitchFamily="34" charset="0"/>
            </a:endParaRPr>
          </a:p>
          <a:p>
            <a:pPr marL="0" indent="0">
              <a:buNone/>
            </a:pPr>
            <a:r>
              <a:rPr lang="nl-NL" sz="1800" dirty="0">
                <a:latin typeface="Open Sans" panose="020B0606030504020204" pitchFamily="34" charset="0"/>
                <a:cs typeface="Calibri" panose="020F0502020204030204" pitchFamily="34" charset="0"/>
              </a:rPr>
              <a:t>Jaap Bressers, </a:t>
            </a:r>
            <a:r>
              <a:rPr lang="nl-NL" sz="1800" dirty="0">
                <a:latin typeface="Open Sans" panose="020B0606030504020204" pitchFamily="34" charset="0"/>
                <a:cs typeface="Calibri" panose="020F0502020204030204" pitchFamily="34" charset="0"/>
                <a:hlinkClick r:id="rId2"/>
              </a:rPr>
              <a:t>https://www.youtube.com/watch?v=j3_zoX1Ief0</a:t>
            </a:r>
            <a:r>
              <a:rPr lang="nl-NL" sz="1800" dirty="0">
                <a:latin typeface="Open Sans" panose="020B0606030504020204" pitchFamily="34" charset="0"/>
                <a:cs typeface="Calibri" panose="020F0502020204030204" pitchFamily="34" charset="0"/>
              </a:rPr>
              <a:t>  </a:t>
            </a:r>
          </a:p>
          <a:p>
            <a:pPr marL="0" indent="0">
              <a:buNone/>
            </a:pPr>
            <a:endParaRPr lang="nl-NL" sz="1800" dirty="0">
              <a:latin typeface="Open Sans" panose="020B0606030504020204" pitchFamily="34" charset="0"/>
              <a:cs typeface="Calibri" panose="020F0502020204030204" pitchFamily="34" charset="0"/>
            </a:endParaRPr>
          </a:p>
          <a:p>
            <a:pPr marL="0" indent="0">
              <a:buNone/>
            </a:pPr>
            <a:r>
              <a:rPr lang="nl-NL" sz="1800" dirty="0">
                <a:latin typeface="Open Sans" panose="020B0606030504020204" pitchFamily="34" charset="0"/>
                <a:cs typeface="Calibri" panose="020F0502020204030204" pitchFamily="34" charset="0"/>
              </a:rPr>
              <a:t>Thierry </a:t>
            </a:r>
            <a:r>
              <a:rPr lang="nl-NL" sz="1800" dirty="0" err="1">
                <a:latin typeface="Open Sans" panose="020B0606030504020204" pitchFamily="34" charset="0"/>
                <a:cs typeface="Calibri" panose="020F0502020204030204" pitchFamily="34" charset="0"/>
              </a:rPr>
              <a:t>Schmitter</a:t>
            </a:r>
            <a:r>
              <a:rPr lang="nl-NL" sz="1800" dirty="0">
                <a:latin typeface="Open Sans" panose="020B0606030504020204" pitchFamily="34" charset="0"/>
                <a:cs typeface="Calibri" panose="020F0502020204030204" pitchFamily="34" charset="0"/>
              </a:rPr>
              <a:t> </a:t>
            </a:r>
            <a:r>
              <a:rPr lang="nl-NL" sz="1800" dirty="0">
                <a:latin typeface="Open Sans" panose="020B0606030504020204" pitchFamily="34" charset="0"/>
                <a:cs typeface="Calibri" panose="020F0502020204030204" pitchFamily="34" charset="0"/>
                <a:hlinkClick r:id="rId3"/>
              </a:rPr>
              <a:t>https://nl.wikipedia.org/wiki/Thierry_Schmitter</a:t>
            </a:r>
            <a:r>
              <a:rPr lang="nl-NL" sz="1800" dirty="0">
                <a:latin typeface="Open Sans" panose="020B0606030504020204" pitchFamily="34" charset="0"/>
                <a:cs typeface="Calibri" panose="020F0502020204030204" pitchFamily="34" charset="0"/>
              </a:rPr>
              <a:t> </a:t>
            </a:r>
            <a:endParaRPr lang="nl-NL" dirty="0"/>
          </a:p>
        </p:txBody>
      </p:sp>
      <p:pic>
        <p:nvPicPr>
          <p:cNvPr id="5" name="Afbeelding 4">
            <a:extLst>
              <a:ext uri="{FF2B5EF4-FFF2-40B4-BE49-F238E27FC236}">
                <a16:creationId xmlns:a16="http://schemas.microsoft.com/office/drawing/2014/main" id="{65E0DF8E-E606-B511-8731-433CBCA1C548}"/>
              </a:ext>
            </a:extLst>
          </p:cNvPr>
          <p:cNvPicPr>
            <a:picLocks noChangeAspect="1"/>
          </p:cNvPicPr>
          <p:nvPr/>
        </p:nvPicPr>
        <p:blipFill>
          <a:blip r:embed="rId4"/>
          <a:stretch>
            <a:fillRect/>
          </a:stretch>
        </p:blipFill>
        <p:spPr>
          <a:xfrm>
            <a:off x="5476740" y="1307429"/>
            <a:ext cx="2482190" cy="3601917"/>
          </a:xfrm>
          <a:prstGeom prst="rect">
            <a:avLst/>
          </a:prstGeom>
        </p:spPr>
      </p:pic>
      <p:pic>
        <p:nvPicPr>
          <p:cNvPr id="7" name="Afbeelding 6">
            <a:extLst>
              <a:ext uri="{FF2B5EF4-FFF2-40B4-BE49-F238E27FC236}">
                <a16:creationId xmlns:a16="http://schemas.microsoft.com/office/drawing/2014/main" id="{48FC83EF-027E-BCED-E42A-22E84406375F}"/>
              </a:ext>
            </a:extLst>
          </p:cNvPr>
          <p:cNvPicPr>
            <a:picLocks noChangeAspect="1"/>
          </p:cNvPicPr>
          <p:nvPr/>
        </p:nvPicPr>
        <p:blipFill>
          <a:blip r:embed="rId5"/>
          <a:stretch>
            <a:fillRect/>
          </a:stretch>
        </p:blipFill>
        <p:spPr>
          <a:xfrm>
            <a:off x="5371710" y="4640824"/>
            <a:ext cx="2196244" cy="2232848"/>
          </a:xfrm>
          <a:prstGeom prst="rect">
            <a:avLst/>
          </a:prstGeom>
        </p:spPr>
      </p:pic>
      <p:pic>
        <p:nvPicPr>
          <p:cNvPr id="9" name="Afbeelding 8">
            <a:extLst>
              <a:ext uri="{FF2B5EF4-FFF2-40B4-BE49-F238E27FC236}">
                <a16:creationId xmlns:a16="http://schemas.microsoft.com/office/drawing/2014/main" id="{8ED786A5-AF65-49CC-94F0-2E319587FFEF}"/>
              </a:ext>
            </a:extLst>
          </p:cNvPr>
          <p:cNvPicPr>
            <a:picLocks noChangeAspect="1"/>
          </p:cNvPicPr>
          <p:nvPr/>
        </p:nvPicPr>
        <p:blipFill>
          <a:blip r:embed="rId6"/>
          <a:stretch>
            <a:fillRect/>
          </a:stretch>
        </p:blipFill>
        <p:spPr>
          <a:xfrm>
            <a:off x="9552384" y="1339791"/>
            <a:ext cx="2558306" cy="1516396"/>
          </a:xfrm>
          <a:prstGeom prst="rect">
            <a:avLst/>
          </a:prstGeom>
        </p:spPr>
      </p:pic>
      <p:pic>
        <p:nvPicPr>
          <p:cNvPr id="11" name="Afbeelding 10">
            <a:extLst>
              <a:ext uri="{FF2B5EF4-FFF2-40B4-BE49-F238E27FC236}">
                <a16:creationId xmlns:a16="http://schemas.microsoft.com/office/drawing/2014/main" id="{9194E916-C99A-63DB-1D4B-1F0A20EBCD87}"/>
              </a:ext>
            </a:extLst>
          </p:cNvPr>
          <p:cNvPicPr>
            <a:picLocks noChangeAspect="1"/>
          </p:cNvPicPr>
          <p:nvPr/>
        </p:nvPicPr>
        <p:blipFill>
          <a:blip r:embed="rId7"/>
          <a:stretch>
            <a:fillRect/>
          </a:stretch>
        </p:blipFill>
        <p:spPr>
          <a:xfrm>
            <a:off x="8133157" y="3284984"/>
            <a:ext cx="3638426" cy="2472264"/>
          </a:xfrm>
          <a:prstGeom prst="rect">
            <a:avLst/>
          </a:prstGeom>
        </p:spPr>
      </p:pic>
      <p:pic>
        <p:nvPicPr>
          <p:cNvPr id="13" name="Afbeelding 12">
            <a:extLst>
              <a:ext uri="{FF2B5EF4-FFF2-40B4-BE49-F238E27FC236}">
                <a16:creationId xmlns:a16="http://schemas.microsoft.com/office/drawing/2014/main" id="{994F7E26-729B-6D36-0C9E-DA970672BE18}"/>
              </a:ext>
            </a:extLst>
          </p:cNvPr>
          <p:cNvPicPr>
            <a:picLocks noChangeAspect="1"/>
          </p:cNvPicPr>
          <p:nvPr/>
        </p:nvPicPr>
        <p:blipFill>
          <a:blip r:embed="rId8"/>
          <a:stretch>
            <a:fillRect/>
          </a:stretch>
        </p:blipFill>
        <p:spPr>
          <a:xfrm>
            <a:off x="7968208" y="1722265"/>
            <a:ext cx="1314633" cy="1448002"/>
          </a:xfrm>
          <a:prstGeom prst="rect">
            <a:avLst/>
          </a:prstGeom>
        </p:spPr>
      </p:pic>
    </p:spTree>
    <p:extLst>
      <p:ext uri="{BB962C8B-B14F-4D97-AF65-F5344CB8AC3E}">
        <p14:creationId xmlns:p14="http://schemas.microsoft.com/office/powerpoint/2010/main" val="3192100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0CA5492-A485-0D91-545B-4E6316DA1B45}"/>
              </a:ext>
            </a:extLst>
          </p:cNvPr>
          <p:cNvSpPr>
            <a:spLocks noGrp="1"/>
          </p:cNvSpPr>
          <p:nvPr>
            <p:ph type="ctrTitle"/>
          </p:nvPr>
        </p:nvSpPr>
        <p:spPr>
          <a:xfrm>
            <a:off x="914400" y="2130426"/>
            <a:ext cx="10363200" cy="1470025"/>
          </a:xfrm>
        </p:spPr>
        <p:txBody>
          <a:bodyPr wrap="square" anchor="ctr">
            <a:normAutofit/>
          </a:bodyPr>
          <a:lstStyle/>
          <a:p>
            <a:pPr marL="0" indent="0">
              <a:buNone/>
            </a:pPr>
            <a:r>
              <a:rPr lang="nl-NL" dirty="0">
                <a:effectLst/>
              </a:rPr>
              <a:t>Werk, leefstijl en arbeidsongeschiktheid. </a:t>
            </a:r>
            <a:endParaRPr lang="nl-NL" dirty="0"/>
          </a:p>
        </p:txBody>
      </p:sp>
      <p:sp>
        <p:nvSpPr>
          <p:cNvPr id="8" name="Subtitle 2">
            <a:extLst>
              <a:ext uri="{FF2B5EF4-FFF2-40B4-BE49-F238E27FC236}">
                <a16:creationId xmlns:a16="http://schemas.microsoft.com/office/drawing/2014/main" id="{7244872C-7738-47B4-05F1-859A9231BCA2}"/>
              </a:ext>
            </a:extLst>
          </p:cNvPr>
          <p:cNvSpPr>
            <a:spLocks noGrp="1"/>
          </p:cNvSpPr>
          <p:nvPr>
            <p:ph type="subTitle" idx="1"/>
          </p:nvPr>
        </p:nvSpPr>
        <p:spPr>
          <a:xfrm>
            <a:off x="1828800" y="3886200"/>
            <a:ext cx="8534400" cy="1752600"/>
          </a:xfrm>
        </p:spPr>
        <p:txBody>
          <a:bodyPr/>
          <a:lstStyle/>
          <a:p>
            <a:r>
              <a:rPr lang="nl-NL" dirty="0">
                <a:effectLst/>
              </a:rPr>
              <a:t>Hoe hier meer regie voeren op wat je kan en wil?</a:t>
            </a:r>
            <a:endParaRPr lang="en-US" dirty="0"/>
          </a:p>
        </p:txBody>
      </p:sp>
    </p:spTree>
    <p:extLst>
      <p:ext uri="{BB962C8B-B14F-4D97-AF65-F5344CB8AC3E}">
        <p14:creationId xmlns:p14="http://schemas.microsoft.com/office/powerpoint/2010/main" val="3832311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C9848-49FA-6E6D-ADBF-3CCA79B1DEE8}"/>
              </a:ext>
            </a:extLst>
          </p:cNvPr>
          <p:cNvSpPr>
            <a:spLocks noGrp="1"/>
          </p:cNvSpPr>
          <p:nvPr>
            <p:ph type="title"/>
          </p:nvPr>
        </p:nvSpPr>
        <p:spPr/>
        <p:txBody>
          <a:bodyPr/>
          <a:lstStyle/>
          <a:p>
            <a:r>
              <a:rPr lang="nl-NL" dirty="0"/>
              <a:t>Goed leven</a:t>
            </a:r>
          </a:p>
        </p:txBody>
      </p:sp>
      <p:sp>
        <p:nvSpPr>
          <p:cNvPr id="3" name="Tijdelijke aanduiding voor inhoud 2">
            <a:extLst>
              <a:ext uri="{FF2B5EF4-FFF2-40B4-BE49-F238E27FC236}">
                <a16:creationId xmlns:a16="http://schemas.microsoft.com/office/drawing/2014/main" id="{FEE4A02E-3188-DCDD-C4F8-EF85B778FF37}"/>
              </a:ext>
            </a:extLst>
          </p:cNvPr>
          <p:cNvSpPr>
            <a:spLocks noGrp="1"/>
          </p:cNvSpPr>
          <p:nvPr>
            <p:ph idx="1"/>
          </p:nvPr>
        </p:nvSpPr>
        <p:spPr/>
        <p:txBody>
          <a:bodyPr>
            <a:normAutofit lnSpcReduction="10000"/>
          </a:bodyPr>
          <a:lstStyle/>
          <a:p>
            <a:pPr marL="0" indent="0">
              <a:buNone/>
            </a:pPr>
            <a:r>
              <a:rPr lang="nl-NL" sz="2800" i="1" dirty="0">
                <a:effectLst/>
                <a:latin typeface="Calibri" panose="020F0502020204030204" pitchFamily="34" charset="0"/>
                <a:ea typeface="Times New Roman" panose="02020603050405020304" pitchFamily="18" charset="0"/>
              </a:rPr>
              <a:t>Momenten van verwondering bijvoorbeeld, over de natuur, livemuziek of een straatje waar je nog niet eerder doorheen liep kunnen ons helpen ontspannen op een spiritueler niveau doordat we eraan herinnerd worden dat de wereld groter is dan onze zorgen en vol mogelijkheden zit.</a:t>
            </a:r>
          </a:p>
          <a:p>
            <a:pPr marL="0" indent="0">
              <a:buNone/>
            </a:pPr>
            <a:endParaRPr lang="nl-NL" sz="2800" i="1"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r>
              <a:rPr lang="nl-NL" sz="2800" i="1" dirty="0">
                <a:effectLst/>
                <a:latin typeface="Calibri" panose="020F0502020204030204" pitchFamily="34" charset="0"/>
                <a:ea typeface="Times New Roman" panose="02020603050405020304" pitchFamily="18" charset="0"/>
                <a:cs typeface="Calibri" panose="020F0502020204030204" pitchFamily="34" charset="0"/>
              </a:rPr>
              <a:t>Om daarvan te kunnen genieten moeten we het idee loslaten dat een goed leven een nuttig leven is.</a:t>
            </a:r>
            <a:endParaRPr lang="nl-NL" sz="2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2800" i="1" dirty="0">
              <a:effectLst/>
              <a:latin typeface="Calibri" panose="020F0502020204030204" pitchFamily="34" charset="0"/>
              <a:ea typeface="Times New Roman" panose="02020603050405020304" pitchFamily="18" charset="0"/>
            </a:endParaRPr>
          </a:p>
          <a:p>
            <a:pPr marL="0" indent="0">
              <a:buNone/>
            </a:pPr>
            <a:r>
              <a:rPr lang="nl-NL" sz="2800" i="1" dirty="0" err="1">
                <a:effectLst/>
                <a:latin typeface="Calibri" panose="020F0502020204030204" pitchFamily="34" charset="0"/>
                <a:ea typeface="Times New Roman" panose="02020603050405020304" pitchFamily="18" charset="0"/>
              </a:rPr>
              <a:t>Laziness</a:t>
            </a:r>
            <a:r>
              <a:rPr lang="nl-NL" sz="2800" i="1" dirty="0">
                <a:effectLst/>
                <a:latin typeface="Calibri" panose="020F0502020204030204" pitchFamily="34" charset="0"/>
                <a:ea typeface="Times New Roman" panose="02020603050405020304" pitchFamily="18" charset="0"/>
              </a:rPr>
              <a:t> Does </a:t>
            </a:r>
            <a:r>
              <a:rPr lang="nl-NL" sz="2800" i="1" dirty="0" err="1">
                <a:effectLst/>
                <a:latin typeface="Calibri" panose="020F0502020204030204" pitchFamily="34" charset="0"/>
                <a:ea typeface="Times New Roman" panose="02020603050405020304" pitchFamily="18" charset="0"/>
              </a:rPr>
              <a:t>Not</a:t>
            </a:r>
            <a:r>
              <a:rPr lang="nl-NL" sz="2800" i="1" dirty="0">
                <a:effectLst/>
                <a:latin typeface="Calibri" panose="020F0502020204030204" pitchFamily="34" charset="0"/>
                <a:ea typeface="Times New Roman" panose="02020603050405020304" pitchFamily="18" charset="0"/>
              </a:rPr>
              <a:t> </a:t>
            </a:r>
            <a:r>
              <a:rPr lang="nl-NL" sz="2800" i="1" dirty="0" err="1">
                <a:effectLst/>
                <a:latin typeface="Calibri" panose="020F0502020204030204" pitchFamily="34" charset="0"/>
                <a:ea typeface="Times New Roman" panose="02020603050405020304" pitchFamily="18" charset="0"/>
              </a:rPr>
              <a:t>Exist</a:t>
            </a:r>
            <a:r>
              <a:rPr lang="nl-NL" sz="2800" dirty="0">
                <a:effectLst/>
                <a:latin typeface="Calibri" panose="020F0502020204030204" pitchFamily="34" charset="0"/>
                <a:ea typeface="Times New Roman" panose="02020603050405020304" pitchFamily="18" charset="0"/>
              </a:rPr>
              <a:t> </a:t>
            </a:r>
            <a:r>
              <a:rPr lang="nl-NL" sz="2800" dirty="0" err="1">
                <a:effectLst/>
                <a:latin typeface="Calibri" panose="020F0502020204030204" pitchFamily="34" charset="0"/>
                <a:ea typeface="Times New Roman" panose="02020603050405020304" pitchFamily="18" charset="0"/>
              </a:rPr>
              <a:t>Devon</a:t>
            </a:r>
            <a:r>
              <a:rPr lang="nl-NL" sz="2800" dirty="0">
                <a:effectLst/>
                <a:latin typeface="Calibri" panose="020F0502020204030204" pitchFamily="34" charset="0"/>
                <a:ea typeface="Times New Roman" panose="02020603050405020304" pitchFamily="18" charset="0"/>
              </a:rPr>
              <a:t> Price. </a:t>
            </a:r>
          </a:p>
          <a:p>
            <a:pPr marL="0" indent="0">
              <a:buNone/>
            </a:pPr>
            <a:endParaRPr lang="nl-NL" sz="3200" dirty="0"/>
          </a:p>
        </p:txBody>
      </p:sp>
    </p:spTree>
    <p:extLst>
      <p:ext uri="{BB962C8B-B14F-4D97-AF65-F5344CB8AC3E}">
        <p14:creationId xmlns:p14="http://schemas.microsoft.com/office/powerpoint/2010/main" val="3533825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BF9C2359-93E3-549E-3D91-F96131474002}"/>
              </a:ext>
            </a:extLst>
          </p:cNvPr>
          <p:cNvSpPr>
            <a:spLocks noGrp="1"/>
          </p:cNvSpPr>
          <p:nvPr>
            <p:ph idx="1"/>
          </p:nvPr>
        </p:nvSpPr>
        <p:spPr/>
        <p:txBody>
          <a:bodyPr/>
          <a:lstStyle/>
          <a:p>
            <a:r>
              <a:rPr lang="nl-NL" dirty="0"/>
              <a:t>Gezond gedrag, werkplezier &amp; Energie (fysiek, mentaal, balans werk-</a:t>
            </a:r>
            <a:r>
              <a:rPr lang="nl-NL" dirty="0" err="1"/>
              <a:t>prive</a:t>
            </a:r>
            <a:r>
              <a:rPr lang="nl-NL" dirty="0"/>
              <a:t>)</a:t>
            </a:r>
          </a:p>
          <a:p>
            <a:r>
              <a:rPr lang="nl-NL" dirty="0"/>
              <a:t>Leren en ontwikkelen ( competenties, vaardigheden, kennis)</a:t>
            </a:r>
          </a:p>
          <a:p>
            <a:r>
              <a:rPr lang="nl-NL" dirty="0"/>
              <a:t>Organisatie &amp; werk ( arbeidsvoorwaarden, arbeidsverhoudingen, cultuur)</a:t>
            </a:r>
          </a:p>
          <a:p>
            <a:r>
              <a:rPr lang="nl-NL" dirty="0"/>
              <a:t>Motivatie en betrokkenheid (loopbaan en mobiliteit) </a:t>
            </a:r>
          </a:p>
        </p:txBody>
      </p:sp>
      <p:sp>
        <p:nvSpPr>
          <p:cNvPr id="2" name="Tekstvak 1">
            <a:extLst>
              <a:ext uri="{FF2B5EF4-FFF2-40B4-BE49-F238E27FC236}">
                <a16:creationId xmlns:a16="http://schemas.microsoft.com/office/drawing/2014/main" id="{6268172F-A48A-5E09-65D5-2427553ADF3D}"/>
              </a:ext>
            </a:extLst>
          </p:cNvPr>
          <p:cNvSpPr txBox="1"/>
          <p:nvPr/>
        </p:nvSpPr>
        <p:spPr>
          <a:xfrm>
            <a:off x="609600" y="116632"/>
            <a:ext cx="8784976" cy="523220"/>
          </a:xfrm>
          <a:prstGeom prst="rect">
            <a:avLst/>
          </a:prstGeom>
          <a:noFill/>
        </p:spPr>
        <p:txBody>
          <a:bodyPr wrap="square" rtlCol="0">
            <a:spAutoFit/>
          </a:bodyPr>
          <a:lstStyle/>
          <a:p>
            <a:r>
              <a:rPr lang="nl-NL" sz="2800" b="1" i="1" dirty="0">
                <a:solidFill>
                  <a:schemeClr val="bg1"/>
                </a:solidFill>
                <a:latin typeface="Verdana" panose="020B0604030504040204" pitchFamily="34" charset="0"/>
                <a:ea typeface="Verdana" panose="020B0604030504040204" pitchFamily="34" charset="0"/>
              </a:rPr>
              <a:t>Duurzame inzetbaarheid </a:t>
            </a:r>
          </a:p>
        </p:txBody>
      </p:sp>
    </p:spTree>
    <p:extLst>
      <p:ext uri="{BB962C8B-B14F-4D97-AF65-F5344CB8AC3E}">
        <p14:creationId xmlns:p14="http://schemas.microsoft.com/office/powerpoint/2010/main" val="1475314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3CA99F-421C-DD00-C5F9-93AFCEA1766E}"/>
              </a:ext>
            </a:extLst>
          </p:cNvPr>
          <p:cNvSpPr>
            <a:spLocks noGrp="1"/>
          </p:cNvSpPr>
          <p:nvPr>
            <p:ph type="title"/>
          </p:nvPr>
        </p:nvSpPr>
        <p:spPr/>
        <p:txBody>
          <a:bodyPr/>
          <a:lstStyle/>
          <a:p>
            <a:r>
              <a:rPr lang="nl-NL" dirty="0"/>
              <a:t>Welkom</a:t>
            </a:r>
          </a:p>
        </p:txBody>
      </p:sp>
      <p:sp>
        <p:nvSpPr>
          <p:cNvPr id="3" name="Tijdelijke aanduiding voor inhoud 2">
            <a:extLst>
              <a:ext uri="{FF2B5EF4-FFF2-40B4-BE49-F238E27FC236}">
                <a16:creationId xmlns:a16="http://schemas.microsoft.com/office/drawing/2014/main" id="{3C75ECCF-1249-6073-CF13-BD39A46BC7A0}"/>
              </a:ext>
            </a:extLst>
          </p:cNvPr>
          <p:cNvSpPr>
            <a:spLocks noGrp="1"/>
          </p:cNvSpPr>
          <p:nvPr>
            <p:ph idx="1"/>
          </p:nvPr>
        </p:nvSpPr>
        <p:spPr/>
        <p:txBody>
          <a:bodyPr/>
          <a:lstStyle/>
          <a:p>
            <a:pPr marL="0" indent="0">
              <a:buNone/>
            </a:pPr>
            <a:endParaRPr lang="nl-NL" dirty="0"/>
          </a:p>
          <a:p>
            <a:pPr marL="0" indent="0">
              <a:buNone/>
            </a:pPr>
            <a:r>
              <a:rPr lang="nl-NL" dirty="0"/>
              <a:t>Dit </a:t>
            </a:r>
            <a:r>
              <a:rPr lang="nl-NL" dirty="0" err="1"/>
              <a:t>webinar</a:t>
            </a:r>
            <a:r>
              <a:rPr lang="nl-NL" dirty="0"/>
              <a:t> wordt mede mogelijk gemaakt door…..</a:t>
            </a:r>
          </a:p>
        </p:txBody>
      </p:sp>
    </p:spTree>
    <p:extLst>
      <p:ext uri="{BB962C8B-B14F-4D97-AF65-F5344CB8AC3E}">
        <p14:creationId xmlns:p14="http://schemas.microsoft.com/office/powerpoint/2010/main" val="2061640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7CD887-DB1E-1F63-EBFA-91081A403575}"/>
              </a:ext>
            </a:extLst>
          </p:cNvPr>
          <p:cNvSpPr>
            <a:spLocks noGrp="1"/>
          </p:cNvSpPr>
          <p:nvPr>
            <p:ph type="title"/>
          </p:nvPr>
        </p:nvSpPr>
        <p:spPr>
          <a:xfrm>
            <a:off x="-744760" y="-99392"/>
            <a:ext cx="11049000" cy="851867"/>
          </a:xfrm>
        </p:spPr>
        <p:txBody>
          <a:bodyPr wrap="square" anchor="ctr">
            <a:normAutofit/>
          </a:bodyPr>
          <a:lstStyle/>
          <a:p>
            <a:r>
              <a:rPr lang="nl-NL" sz="2800" b="1" i="1" dirty="0">
                <a:solidFill>
                  <a:schemeClr val="bg1"/>
                </a:solidFill>
                <a:latin typeface="Verdana" panose="020B0604030504040204" pitchFamily="34" charset="0"/>
                <a:ea typeface="Verdana" panose="020B0604030504040204" pitchFamily="34" charset="0"/>
              </a:rPr>
              <a:t>Wat kan je doen als je bij een werkgever zit?</a:t>
            </a:r>
          </a:p>
        </p:txBody>
      </p:sp>
      <p:graphicFrame>
        <p:nvGraphicFramePr>
          <p:cNvPr id="5" name="Tijdelijke aanduiding voor inhoud 2">
            <a:extLst>
              <a:ext uri="{FF2B5EF4-FFF2-40B4-BE49-F238E27FC236}">
                <a16:creationId xmlns:a16="http://schemas.microsoft.com/office/drawing/2014/main" id="{32AE66D0-1F0D-1F45-AE49-2626325D8FF7}"/>
              </a:ext>
            </a:extLst>
          </p:cNvPr>
          <p:cNvGraphicFramePr>
            <a:graphicFrameLocks noGrp="1"/>
          </p:cNvGraphicFramePr>
          <p:nvPr>
            <p:ph sz="quarter" idx="14"/>
            <p:extLst>
              <p:ext uri="{D42A27DB-BD31-4B8C-83A1-F6EECF244321}">
                <p14:modId xmlns:p14="http://schemas.microsoft.com/office/powerpoint/2010/main" val="800770676"/>
              </p:ext>
            </p:extLst>
          </p:nvPr>
        </p:nvGraphicFramePr>
        <p:xfrm>
          <a:off x="571800" y="1340768"/>
          <a:ext cx="11048400" cy="4573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a:extLst>
              <a:ext uri="{FF2B5EF4-FFF2-40B4-BE49-F238E27FC236}">
                <a16:creationId xmlns:a16="http://schemas.microsoft.com/office/drawing/2014/main" id="{4BCCA07B-F1A8-8898-1CF4-A1246AD222B6}"/>
              </a:ext>
            </a:extLst>
          </p:cNvPr>
          <p:cNvPicPr>
            <a:picLocks noChangeAspect="1"/>
          </p:cNvPicPr>
          <p:nvPr/>
        </p:nvPicPr>
        <p:blipFill>
          <a:blip r:embed="rId8"/>
          <a:stretch>
            <a:fillRect/>
          </a:stretch>
        </p:blipFill>
        <p:spPr>
          <a:xfrm>
            <a:off x="1991544" y="1700808"/>
            <a:ext cx="2164268" cy="920576"/>
          </a:xfrm>
          <a:prstGeom prst="rect">
            <a:avLst/>
          </a:prstGeom>
        </p:spPr>
      </p:pic>
    </p:spTree>
    <p:extLst>
      <p:ext uri="{BB962C8B-B14F-4D97-AF65-F5344CB8AC3E}">
        <p14:creationId xmlns:p14="http://schemas.microsoft.com/office/powerpoint/2010/main" val="1991137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170DD6-33E7-F5DC-F497-2F7A6C726D25}"/>
              </a:ext>
            </a:extLst>
          </p:cNvPr>
          <p:cNvSpPr>
            <a:spLocks noGrp="1"/>
          </p:cNvSpPr>
          <p:nvPr>
            <p:ph type="title"/>
          </p:nvPr>
        </p:nvSpPr>
        <p:spPr>
          <a:xfrm>
            <a:off x="-528736" y="116632"/>
            <a:ext cx="8980884" cy="466723"/>
          </a:xfrm>
        </p:spPr>
        <p:txBody>
          <a:bodyPr wrap="square" anchor="ctr">
            <a:noAutofit/>
          </a:bodyPr>
          <a:lstStyle/>
          <a:p>
            <a:r>
              <a:rPr lang="nl-NL" sz="3200" b="1" i="1" dirty="0">
                <a:solidFill>
                  <a:schemeClr val="bg1"/>
                </a:solidFill>
                <a:latin typeface="Verdana" panose="020B0604030504040204" pitchFamily="34" charset="0"/>
                <a:ea typeface="Verdana" panose="020B0604030504040204" pitchFamily="34" charset="0"/>
              </a:rPr>
              <a:t>Wat als je geen werk hebt </a:t>
            </a:r>
          </a:p>
        </p:txBody>
      </p:sp>
      <p:graphicFrame>
        <p:nvGraphicFramePr>
          <p:cNvPr id="5" name="Tijdelijke aanduiding voor inhoud 2">
            <a:extLst>
              <a:ext uri="{FF2B5EF4-FFF2-40B4-BE49-F238E27FC236}">
                <a16:creationId xmlns:a16="http://schemas.microsoft.com/office/drawing/2014/main" id="{F32A4DB0-A2C7-D175-4F26-89C8C9ABE14D}"/>
              </a:ext>
            </a:extLst>
          </p:cNvPr>
          <p:cNvGraphicFramePr>
            <a:graphicFrameLocks noGrp="1"/>
          </p:cNvGraphicFramePr>
          <p:nvPr>
            <p:ph sz="quarter" idx="14"/>
            <p:extLst>
              <p:ext uri="{D42A27DB-BD31-4B8C-83A1-F6EECF244321}">
                <p14:modId xmlns:p14="http://schemas.microsoft.com/office/powerpoint/2010/main" val="3544002902"/>
              </p:ext>
            </p:extLst>
          </p:nvPr>
        </p:nvGraphicFramePr>
        <p:xfrm>
          <a:off x="571500" y="1531939"/>
          <a:ext cx="11048400" cy="4573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8357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0CA5492-A485-0D91-545B-4E6316DA1B45}"/>
              </a:ext>
            </a:extLst>
          </p:cNvPr>
          <p:cNvSpPr>
            <a:spLocks noGrp="1"/>
          </p:cNvSpPr>
          <p:nvPr>
            <p:ph sz="quarter" idx="14"/>
          </p:nvPr>
        </p:nvSpPr>
        <p:spPr>
          <a:xfrm>
            <a:off x="571500" y="1531939"/>
            <a:ext cx="11048400" cy="4573586"/>
          </a:xfrm>
        </p:spPr>
        <p:txBody>
          <a:bodyPr wrap="square" anchor="t">
            <a:normAutofit/>
          </a:bodyPr>
          <a:lstStyle/>
          <a:p>
            <a:pPr>
              <a:lnSpc>
                <a:spcPct val="90000"/>
              </a:lnSpc>
            </a:pPr>
            <a:r>
              <a:rPr lang="nl-NL" sz="2200" dirty="0">
                <a:effectLst/>
              </a:rPr>
              <a:t>De basis zorgverzekering vergoedt de volgende leefstijlinterventies:  3 uur dieetadvies, </a:t>
            </a:r>
          </a:p>
          <a:p>
            <a:pPr marL="0" indent="0">
              <a:lnSpc>
                <a:spcPct val="90000"/>
              </a:lnSpc>
              <a:spcAft>
                <a:spcPts val="180"/>
              </a:spcAft>
              <a:buNone/>
            </a:pPr>
            <a:r>
              <a:rPr lang="nl-NL" sz="2200" dirty="0">
                <a:effectLst/>
              </a:rPr>
              <a:t>stoppen-met-roken programma, bij obesitas en overgewicht (mits dit overgewicht aan bepaalde voorwaarden voldoet) een gecombineerde leefstijlinterventie (GLI)15. </a:t>
            </a:r>
          </a:p>
          <a:p>
            <a:pPr>
              <a:lnSpc>
                <a:spcPct val="90000"/>
              </a:lnSpc>
              <a:spcAft>
                <a:spcPts val="185"/>
              </a:spcAft>
            </a:pPr>
            <a:r>
              <a:rPr lang="nl-NL" sz="2200" dirty="0">
                <a:effectLst/>
              </a:rPr>
              <a:t>Hulpmiddelen die nodig zijn voor behandeling, verpleging, revalidatie of verzorging. </a:t>
            </a:r>
          </a:p>
          <a:p>
            <a:pPr>
              <a:lnSpc>
                <a:spcPct val="90000"/>
              </a:lnSpc>
            </a:pPr>
            <a:r>
              <a:rPr lang="nl-NL" sz="2200" dirty="0">
                <a:effectLst/>
              </a:rPr>
              <a:t>Ketenzorg bij bv. diabetes, COPD en cardiovasculair risicomanagement. </a:t>
            </a:r>
          </a:p>
          <a:p>
            <a:pPr marL="0" indent="0">
              <a:lnSpc>
                <a:spcPct val="90000"/>
              </a:lnSpc>
              <a:spcAft>
                <a:spcPts val="800"/>
              </a:spcAft>
              <a:buNone/>
            </a:pPr>
            <a:r>
              <a:rPr lang="nl-NL" sz="2200" dirty="0">
                <a:effectLst/>
              </a:rPr>
              <a:t>(Ketenzorg en een gecombineerde leefstijlinterventie vallen niet onder het eigen risico.) </a:t>
            </a:r>
          </a:p>
          <a:p>
            <a:pPr marL="0" indent="0">
              <a:lnSpc>
                <a:spcPct val="90000"/>
              </a:lnSpc>
              <a:buNone/>
            </a:pPr>
            <a:r>
              <a:rPr lang="nl-NL" sz="1800" i="1" dirty="0">
                <a:effectLst/>
              </a:rPr>
              <a:t>Bronnen: Loket gezond leven van het RIVM en Zorginstituut Nederland</a:t>
            </a:r>
            <a:endParaRPr lang="nl-NL" sz="1800" i="1" dirty="0"/>
          </a:p>
          <a:p>
            <a:pPr marL="0" indent="0">
              <a:lnSpc>
                <a:spcPct val="90000"/>
              </a:lnSpc>
              <a:buNone/>
            </a:pPr>
            <a:endParaRPr lang="nl-NL" sz="1800" i="1" dirty="0">
              <a:effectLst/>
            </a:endParaRPr>
          </a:p>
          <a:p>
            <a:pPr>
              <a:lnSpc>
                <a:spcPct val="90000"/>
              </a:lnSpc>
            </a:pPr>
            <a:r>
              <a:rPr lang="nl-NL" sz="2400" b="0" i="0" u="none" strike="noStrike" baseline="0" dirty="0">
                <a:solidFill>
                  <a:srgbClr val="0563C2"/>
                </a:solidFill>
                <a:latin typeface="CIDFont+F1"/>
                <a:hlinkClick r:id="rId2"/>
              </a:rPr>
              <a:t>https://www.regelhulp.nl/</a:t>
            </a:r>
            <a:r>
              <a:rPr lang="nl-NL" sz="2400" b="0" i="0" u="none" strike="noStrike" baseline="0" dirty="0">
                <a:solidFill>
                  <a:srgbClr val="0563C2"/>
                </a:solidFill>
                <a:latin typeface="CIDFont+F1"/>
              </a:rPr>
              <a:t> </a:t>
            </a:r>
            <a:r>
              <a:rPr lang="nl-NL" sz="1200" b="0" i="0" u="none" strike="noStrike" baseline="0" dirty="0">
                <a:solidFill>
                  <a:srgbClr val="0563C2"/>
                </a:solidFill>
                <a:latin typeface="CIDFont+F1"/>
              </a:rPr>
              <a:t>(</a:t>
            </a:r>
            <a:r>
              <a:rPr lang="nl-NL" sz="1200" dirty="0"/>
              <a:t>Op Regelhulp leest u welke mogelijkheden er zijn en waar u naartoe kunt om zorg of hulp te regelen.)</a:t>
            </a:r>
            <a:endParaRPr lang="nl-NL" sz="1200" b="0" i="0" u="none" strike="noStrike" baseline="0" dirty="0">
              <a:solidFill>
                <a:srgbClr val="0563C2"/>
              </a:solidFill>
              <a:latin typeface="CIDFont+F1"/>
            </a:endParaRPr>
          </a:p>
          <a:p>
            <a:pPr>
              <a:lnSpc>
                <a:spcPct val="90000"/>
              </a:lnSpc>
            </a:pPr>
            <a:endParaRPr lang="nl-NL" sz="2200" dirty="0"/>
          </a:p>
          <a:p>
            <a:pPr>
              <a:lnSpc>
                <a:spcPct val="90000"/>
              </a:lnSpc>
            </a:pPr>
            <a:r>
              <a:rPr lang="nl-NL" sz="2200" dirty="0"/>
              <a:t>WMO Wet Maatschappelijke ondersteuning </a:t>
            </a:r>
          </a:p>
        </p:txBody>
      </p:sp>
      <p:sp>
        <p:nvSpPr>
          <p:cNvPr id="2" name="Titel 1">
            <a:extLst>
              <a:ext uri="{FF2B5EF4-FFF2-40B4-BE49-F238E27FC236}">
                <a16:creationId xmlns:a16="http://schemas.microsoft.com/office/drawing/2014/main" id="{F0BC632C-6D6A-E6C1-CE51-5D7E90510AFC}"/>
              </a:ext>
            </a:extLst>
          </p:cNvPr>
          <p:cNvSpPr>
            <a:spLocks noGrp="1"/>
          </p:cNvSpPr>
          <p:nvPr>
            <p:ph type="title"/>
          </p:nvPr>
        </p:nvSpPr>
        <p:spPr>
          <a:xfrm>
            <a:off x="-1248816" y="116632"/>
            <a:ext cx="11049000" cy="466723"/>
          </a:xfrm>
        </p:spPr>
        <p:txBody>
          <a:bodyPr wrap="square" anchor="ctr">
            <a:noAutofit/>
          </a:bodyPr>
          <a:lstStyle/>
          <a:p>
            <a:r>
              <a:rPr lang="nl-NL" sz="3200" b="1" i="1" dirty="0">
                <a:solidFill>
                  <a:schemeClr val="bg1"/>
                </a:solidFill>
                <a:latin typeface="Verdana" panose="020B0604030504040204" pitchFamily="34" charset="0"/>
                <a:ea typeface="Verdana" panose="020B0604030504040204" pitchFamily="34" charset="0"/>
              </a:rPr>
              <a:t>Leefstijl en gezondheid</a:t>
            </a:r>
          </a:p>
        </p:txBody>
      </p:sp>
    </p:spTree>
    <p:extLst>
      <p:ext uri="{BB962C8B-B14F-4D97-AF65-F5344CB8AC3E}">
        <p14:creationId xmlns:p14="http://schemas.microsoft.com/office/powerpoint/2010/main" val="208740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929A1-05C2-2A1F-0E13-9AC206E9D90C}"/>
              </a:ext>
            </a:extLst>
          </p:cNvPr>
          <p:cNvSpPr>
            <a:spLocks noGrp="1"/>
          </p:cNvSpPr>
          <p:nvPr>
            <p:ph type="title"/>
          </p:nvPr>
        </p:nvSpPr>
        <p:spPr/>
        <p:txBody>
          <a:bodyPr/>
          <a:lstStyle/>
          <a:p>
            <a:r>
              <a:rPr lang="nl-NL" dirty="0"/>
              <a:t>Onzekerheidsvaardigheid </a:t>
            </a:r>
          </a:p>
        </p:txBody>
      </p:sp>
      <p:sp>
        <p:nvSpPr>
          <p:cNvPr id="3" name="Tijdelijke aanduiding voor inhoud 2">
            <a:extLst>
              <a:ext uri="{FF2B5EF4-FFF2-40B4-BE49-F238E27FC236}">
                <a16:creationId xmlns:a16="http://schemas.microsoft.com/office/drawing/2014/main" id="{EA9155AD-2158-A5C1-704D-EE0F3DFC398B}"/>
              </a:ext>
            </a:extLst>
          </p:cNvPr>
          <p:cNvSpPr>
            <a:spLocks noGrp="1"/>
          </p:cNvSpPr>
          <p:nvPr>
            <p:ph idx="1"/>
          </p:nvPr>
        </p:nvSpPr>
        <p:spPr/>
        <p:txBody>
          <a:bodyPr/>
          <a:lstStyle/>
          <a:p>
            <a:pPr marL="0" indent="0">
              <a:buNone/>
            </a:pPr>
            <a:r>
              <a:rPr lang="nl-NL" sz="2000" dirty="0"/>
              <a:t>Ontwikkel een </a:t>
            </a:r>
            <a:r>
              <a:rPr lang="nl-NL" sz="2000" dirty="0" err="1"/>
              <a:t>kunstenaarsmindset</a:t>
            </a:r>
            <a:r>
              <a:rPr lang="nl-NL" sz="2000" dirty="0"/>
              <a:t> “het vermogen om met verbeelding, schoonheid en spel te navigeren door het onbekende”. Merlijn Twaalfhoven, oprichter van Academie voor Onzekerheidsvaardigheid (</a:t>
            </a:r>
            <a:r>
              <a:rPr lang="nl-NL" sz="2000" dirty="0">
                <a:hlinkClick r:id="rId3"/>
              </a:rPr>
              <a:t>https://onzekerheidsvaardigheid.nu/</a:t>
            </a:r>
            <a:r>
              <a:rPr lang="nl-NL" sz="2000" dirty="0"/>
              <a:t>) </a:t>
            </a:r>
          </a:p>
          <a:p>
            <a:pPr marL="0" indent="0">
              <a:buNone/>
            </a:pPr>
            <a:endParaRPr lang="nl-NL" sz="2000" dirty="0"/>
          </a:p>
          <a:p>
            <a:pPr marL="0" indent="0">
              <a:buNone/>
            </a:pPr>
            <a:r>
              <a:rPr lang="nl-NL" sz="2000" dirty="0"/>
              <a:t>Leer bij ongrijpbare gebeurtenissen hoop in plaats van angst als basishouding te nemen. Met het onderscheid tussen ‘ijdele hoop’ en ‘praktische hoop’.   (Martha </a:t>
            </a:r>
            <a:r>
              <a:rPr lang="nl-NL" sz="2000" dirty="0" err="1"/>
              <a:t>Nussbaum</a:t>
            </a:r>
            <a:r>
              <a:rPr lang="nl-NL" sz="2000" dirty="0"/>
              <a:t>, filosofe, The </a:t>
            </a:r>
            <a:r>
              <a:rPr lang="nl-NL" sz="2000" dirty="0" err="1"/>
              <a:t>Monarchy</a:t>
            </a:r>
            <a:r>
              <a:rPr lang="nl-NL" sz="2000" dirty="0"/>
              <a:t> of </a:t>
            </a:r>
            <a:r>
              <a:rPr lang="nl-NL" sz="2000" dirty="0" err="1"/>
              <a:t>fear</a:t>
            </a:r>
            <a:r>
              <a:rPr lang="nl-NL" sz="2000" dirty="0"/>
              <a:t>)</a:t>
            </a:r>
          </a:p>
          <a:p>
            <a:pPr marL="0" indent="0">
              <a:buNone/>
            </a:pPr>
            <a:endParaRPr lang="nl-NL" sz="2000" dirty="0"/>
          </a:p>
          <a:p>
            <a:pPr marL="0" indent="0">
              <a:buNone/>
            </a:pPr>
            <a:r>
              <a:rPr lang="nl-NL" sz="2000" dirty="0"/>
              <a:t>Daar waar angst tot wanhoop leidt en ijdele hoop tot passiviteit zet praktische hoop ons in beweging. Met kleine praktische stapjes je eigen wereld een beetje beter maken. </a:t>
            </a:r>
          </a:p>
          <a:p>
            <a:pPr marL="0" indent="0">
              <a:buNone/>
            </a:pPr>
            <a:endParaRPr lang="nl-NL" sz="2000" dirty="0"/>
          </a:p>
        </p:txBody>
      </p:sp>
    </p:spTree>
    <p:extLst>
      <p:ext uri="{BB962C8B-B14F-4D97-AF65-F5344CB8AC3E}">
        <p14:creationId xmlns:p14="http://schemas.microsoft.com/office/powerpoint/2010/main" val="1506814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9A9099-9AEE-6108-CE31-E3D6C429AA88}"/>
              </a:ext>
            </a:extLst>
          </p:cNvPr>
          <p:cNvSpPr>
            <a:spLocks noGrp="1"/>
          </p:cNvSpPr>
          <p:nvPr>
            <p:ph type="title"/>
          </p:nvPr>
        </p:nvSpPr>
        <p:spPr>
          <a:xfrm>
            <a:off x="433390" y="33892"/>
            <a:ext cx="5308476" cy="694976"/>
          </a:xfrm>
        </p:spPr>
        <p:txBody>
          <a:bodyPr wrap="square" anchor="ctr">
            <a:normAutofit/>
          </a:bodyPr>
          <a:lstStyle/>
          <a:p>
            <a:r>
              <a:rPr lang="nl-NL" sz="3200" b="1" i="1" dirty="0">
                <a:solidFill>
                  <a:schemeClr val="bg1"/>
                </a:solidFill>
                <a:latin typeface="Verdana" panose="020B0604030504040204" pitchFamily="34" charset="0"/>
                <a:ea typeface="Verdana" panose="020B0604030504040204" pitchFamily="34" charset="0"/>
              </a:rPr>
              <a:t>In het kleine </a:t>
            </a:r>
            <a:r>
              <a:rPr lang="nl-NL" sz="3200" b="1" i="1" dirty="0">
                <a:latin typeface="Verdana" panose="020B0604030504040204" pitchFamily="34" charset="0"/>
                <a:ea typeface="Verdana" panose="020B0604030504040204" pitchFamily="34" charset="0"/>
              </a:rPr>
              <a:t>	</a:t>
            </a:r>
          </a:p>
        </p:txBody>
      </p:sp>
      <p:graphicFrame>
        <p:nvGraphicFramePr>
          <p:cNvPr id="12" name="Tijdelijke aanduiding voor inhoud 2">
            <a:extLst>
              <a:ext uri="{FF2B5EF4-FFF2-40B4-BE49-F238E27FC236}">
                <a16:creationId xmlns:a16="http://schemas.microsoft.com/office/drawing/2014/main" id="{DB6AAD36-B363-202E-A1E6-EE4930CF1781}"/>
              </a:ext>
            </a:extLst>
          </p:cNvPr>
          <p:cNvGraphicFramePr>
            <a:graphicFrameLocks noGrp="1"/>
          </p:cNvGraphicFramePr>
          <p:nvPr>
            <p:ph sz="quarter" idx="15"/>
            <p:extLst>
              <p:ext uri="{D42A27DB-BD31-4B8C-83A1-F6EECF244321}">
                <p14:modId xmlns:p14="http://schemas.microsoft.com/office/powerpoint/2010/main" val="931523489"/>
              </p:ext>
            </p:extLst>
          </p:nvPr>
        </p:nvGraphicFramePr>
        <p:xfrm>
          <a:off x="6238500" y="1531939"/>
          <a:ext cx="4898060" cy="3985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Afbeelding 14" descr="Plumeria bloem">
            <a:extLst>
              <a:ext uri="{FF2B5EF4-FFF2-40B4-BE49-F238E27FC236}">
                <a16:creationId xmlns:a16="http://schemas.microsoft.com/office/drawing/2014/main" id="{82C5537A-9DF5-1880-F2CE-450EDD0218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868" y="4062304"/>
            <a:ext cx="2681625" cy="1787314"/>
          </a:xfrm>
          <a:prstGeom prst="rect">
            <a:avLst/>
          </a:prstGeom>
        </p:spPr>
      </p:pic>
      <p:pic>
        <p:nvPicPr>
          <p:cNvPr id="17" name="Afbeelding 16" descr="Macroweergave van bosbessen">
            <a:extLst>
              <a:ext uri="{FF2B5EF4-FFF2-40B4-BE49-F238E27FC236}">
                <a16:creationId xmlns:a16="http://schemas.microsoft.com/office/drawing/2014/main" id="{9904CDCB-0207-3B32-3CD7-470D6E2A3B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4428" y="1250716"/>
            <a:ext cx="2355426" cy="1569902"/>
          </a:xfrm>
          <a:prstGeom prst="rect">
            <a:avLst/>
          </a:prstGeom>
        </p:spPr>
      </p:pic>
      <p:pic>
        <p:nvPicPr>
          <p:cNvPr id="6" name="Tijdelijke aanduiding voor inhoud 5" descr="Man die met kat uitrust">
            <a:extLst>
              <a:ext uri="{FF2B5EF4-FFF2-40B4-BE49-F238E27FC236}">
                <a16:creationId xmlns:a16="http://schemas.microsoft.com/office/drawing/2014/main" id="{ACC8EBB6-9DAF-4599-A076-8143B9ABD9EC}"/>
              </a:ext>
            </a:extLst>
          </p:cNvPr>
          <p:cNvPicPr>
            <a:picLocks noGrp="1" noChangeAspect="1"/>
          </p:cNvPicPr>
          <p:nvPr>
            <p:ph sz="quarter" idx="14"/>
          </p:nvPr>
        </p:nvPicPr>
        <p:blipFill>
          <a:blip r:embed="rId9">
            <a:extLst>
              <a:ext uri="{28A0092B-C50C-407E-A947-70E740481C1C}">
                <a14:useLocalDpi xmlns:a14="http://schemas.microsoft.com/office/drawing/2010/main" val="0"/>
              </a:ext>
            </a:extLst>
          </a:blip>
          <a:stretch>
            <a:fillRect/>
          </a:stretch>
        </p:blipFill>
        <p:spPr>
          <a:xfrm>
            <a:off x="611118" y="1317508"/>
            <a:ext cx="2254665" cy="1503110"/>
          </a:xfrm>
        </p:spPr>
      </p:pic>
      <p:pic>
        <p:nvPicPr>
          <p:cNvPr id="21" name="Afbeelding 20" descr="Oudere man die wandelt">
            <a:extLst>
              <a:ext uri="{FF2B5EF4-FFF2-40B4-BE49-F238E27FC236}">
                <a16:creationId xmlns:a16="http://schemas.microsoft.com/office/drawing/2014/main" id="{8F40D6D6-A925-4299-D4C1-59ED0173DD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079" y="2504882"/>
            <a:ext cx="2540544" cy="1694538"/>
          </a:xfrm>
          <a:prstGeom prst="rect">
            <a:avLst/>
          </a:prstGeom>
        </p:spPr>
      </p:pic>
      <p:pic>
        <p:nvPicPr>
          <p:cNvPr id="19" name="Afbeelding 18" descr="Hardcover-boeken">
            <a:extLst>
              <a:ext uri="{FF2B5EF4-FFF2-40B4-BE49-F238E27FC236}">
                <a16:creationId xmlns:a16="http://schemas.microsoft.com/office/drawing/2014/main" id="{ED3D0C82-CE3B-FF4B-AD31-C1A18380C1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5575" y="3698373"/>
            <a:ext cx="2540546" cy="1693698"/>
          </a:xfrm>
          <a:prstGeom prst="rect">
            <a:avLst/>
          </a:prstGeom>
        </p:spPr>
      </p:pic>
      <p:pic>
        <p:nvPicPr>
          <p:cNvPr id="8" name="Afbeelding 7" descr="Rozekleurig strandzand aan de waterlijn">
            <a:extLst>
              <a:ext uri="{FF2B5EF4-FFF2-40B4-BE49-F238E27FC236}">
                <a16:creationId xmlns:a16="http://schemas.microsoft.com/office/drawing/2014/main" id="{344A8B44-2DFF-9852-1C65-D54B68E319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02705" y="2222414"/>
            <a:ext cx="2540545" cy="1693697"/>
          </a:xfrm>
          <a:prstGeom prst="rect">
            <a:avLst/>
          </a:prstGeom>
        </p:spPr>
      </p:pic>
    </p:spTree>
    <p:extLst>
      <p:ext uri="{BB962C8B-B14F-4D97-AF65-F5344CB8AC3E}">
        <p14:creationId xmlns:p14="http://schemas.microsoft.com/office/powerpoint/2010/main" val="3793651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8409E79D-6706-A2FD-170C-8B53DBBF2907}"/>
              </a:ext>
            </a:extLst>
          </p:cNvPr>
          <p:cNvSpPr>
            <a:spLocks noGrp="1"/>
          </p:cNvSpPr>
          <p:nvPr>
            <p:ph sz="quarter" idx="15"/>
          </p:nvPr>
        </p:nvSpPr>
        <p:spPr>
          <a:xfrm>
            <a:off x="571500" y="1531939"/>
            <a:ext cx="11049000" cy="3769269"/>
          </a:xfrm>
        </p:spPr>
        <p:txBody>
          <a:bodyPr/>
          <a:lstStyle/>
          <a:p>
            <a:pPr marL="0" indent="0">
              <a:buNone/>
            </a:pPr>
            <a:endParaRPr lang="nl-NL" dirty="0"/>
          </a:p>
          <a:p>
            <a:pPr marL="0" indent="0">
              <a:buNone/>
            </a:pPr>
            <a:r>
              <a:rPr lang="nl-NL" dirty="0"/>
              <a:t>Vragen die binnen zijn gekomen </a:t>
            </a:r>
          </a:p>
          <a:p>
            <a:pPr marL="0" indent="0">
              <a:buNone/>
            </a:pPr>
            <a:r>
              <a:rPr lang="nl-NL" dirty="0"/>
              <a:t>via de Q&amp;A</a:t>
            </a:r>
          </a:p>
        </p:txBody>
      </p:sp>
      <p:sp>
        <p:nvSpPr>
          <p:cNvPr id="4" name="Titel 3">
            <a:extLst>
              <a:ext uri="{FF2B5EF4-FFF2-40B4-BE49-F238E27FC236}">
                <a16:creationId xmlns:a16="http://schemas.microsoft.com/office/drawing/2014/main" id="{D7468953-7828-781F-99D5-48BBCD61CA8A}"/>
              </a:ext>
            </a:extLst>
          </p:cNvPr>
          <p:cNvSpPr>
            <a:spLocks noGrp="1"/>
          </p:cNvSpPr>
          <p:nvPr>
            <p:ph type="title"/>
          </p:nvPr>
        </p:nvSpPr>
        <p:spPr>
          <a:xfrm>
            <a:off x="571500" y="285752"/>
            <a:ext cx="5092452" cy="550960"/>
          </a:xfrm>
        </p:spPr>
        <p:txBody>
          <a:bodyPr/>
          <a:lstStyle/>
          <a:p>
            <a:r>
              <a:rPr lang="nl-NL" b="1" i="1" dirty="0">
                <a:solidFill>
                  <a:schemeClr val="bg1"/>
                </a:solidFill>
                <a:latin typeface="Verdana" panose="020B0604030504040204" pitchFamily="34" charset="0"/>
                <a:ea typeface="Verdana" panose="020B0604030504040204" pitchFamily="34" charset="0"/>
              </a:rPr>
              <a:t>Q&amp;A</a:t>
            </a:r>
          </a:p>
        </p:txBody>
      </p:sp>
      <p:pic>
        <p:nvPicPr>
          <p:cNvPr id="6" name="Afbeelding 5" descr="Holenuil die grappig in de camera kijkt">
            <a:extLst>
              <a:ext uri="{FF2B5EF4-FFF2-40B4-BE49-F238E27FC236}">
                <a16:creationId xmlns:a16="http://schemas.microsoft.com/office/drawing/2014/main" id="{91008391-6EE4-6A2E-E715-F70634043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8048" y="1531939"/>
            <a:ext cx="5245966" cy="3645024"/>
          </a:xfrm>
          <a:prstGeom prst="rect">
            <a:avLst/>
          </a:prstGeom>
        </p:spPr>
      </p:pic>
    </p:spTree>
    <p:extLst>
      <p:ext uri="{BB962C8B-B14F-4D97-AF65-F5344CB8AC3E}">
        <p14:creationId xmlns:p14="http://schemas.microsoft.com/office/powerpoint/2010/main" val="999659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5918E2-2D1F-1615-00D3-7ABD7F74B80E}"/>
              </a:ext>
            </a:extLst>
          </p:cNvPr>
          <p:cNvSpPr>
            <a:spLocks noGrp="1"/>
          </p:cNvSpPr>
          <p:nvPr>
            <p:ph type="title"/>
          </p:nvPr>
        </p:nvSpPr>
        <p:spPr/>
        <p:txBody>
          <a:bodyPr/>
          <a:lstStyle/>
          <a:p>
            <a:r>
              <a:rPr lang="nl-NL" dirty="0"/>
              <a:t>Dank </a:t>
            </a:r>
          </a:p>
        </p:txBody>
      </p:sp>
      <p:sp>
        <p:nvSpPr>
          <p:cNvPr id="3" name="Tijdelijke aanduiding voor inhoud 2">
            <a:extLst>
              <a:ext uri="{FF2B5EF4-FFF2-40B4-BE49-F238E27FC236}">
                <a16:creationId xmlns:a16="http://schemas.microsoft.com/office/drawing/2014/main" id="{AF390B1E-700B-D515-C5FF-BD2EFEE99033}"/>
              </a:ext>
            </a:extLst>
          </p:cNvPr>
          <p:cNvSpPr>
            <a:spLocks noGrp="1"/>
          </p:cNvSpPr>
          <p:nvPr>
            <p:ph idx="1"/>
          </p:nvPr>
        </p:nvSpPr>
        <p:spPr/>
        <p:txBody>
          <a:bodyPr/>
          <a:lstStyle/>
          <a:p>
            <a:endParaRPr lang="nl-NL" dirty="0"/>
          </a:p>
        </p:txBody>
      </p:sp>
      <p:pic>
        <p:nvPicPr>
          <p:cNvPr id="5" name="Afbeelding 4">
            <a:extLst>
              <a:ext uri="{FF2B5EF4-FFF2-40B4-BE49-F238E27FC236}">
                <a16:creationId xmlns:a16="http://schemas.microsoft.com/office/drawing/2014/main" id="{868CC44E-345C-5DC7-4E7D-1C90A7410F8B}"/>
              </a:ext>
            </a:extLst>
          </p:cNvPr>
          <p:cNvPicPr>
            <a:picLocks noChangeAspect="1"/>
          </p:cNvPicPr>
          <p:nvPr/>
        </p:nvPicPr>
        <p:blipFill>
          <a:blip r:embed="rId2"/>
          <a:stretch>
            <a:fillRect/>
          </a:stretch>
        </p:blipFill>
        <p:spPr>
          <a:xfrm>
            <a:off x="0" y="1"/>
            <a:ext cx="11991109" cy="6858000"/>
          </a:xfrm>
          <a:prstGeom prst="rect">
            <a:avLst/>
          </a:prstGeom>
        </p:spPr>
      </p:pic>
    </p:spTree>
    <p:extLst>
      <p:ext uri="{BB962C8B-B14F-4D97-AF65-F5344CB8AC3E}">
        <p14:creationId xmlns:p14="http://schemas.microsoft.com/office/powerpoint/2010/main" val="3487704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9FB0EEF7-1676-4F2B-AAE4-55FB3F4572DF}"/>
              </a:ext>
            </a:extLst>
          </p:cNvPr>
          <p:cNvSpPr>
            <a:spLocks noGrp="1"/>
          </p:cNvSpPr>
          <p:nvPr>
            <p:ph idx="1"/>
          </p:nvPr>
        </p:nvSpPr>
        <p:spPr/>
        <p:txBody>
          <a:bodyPr/>
          <a:lstStyle/>
          <a:p>
            <a:endParaRPr lang="nl-NL"/>
          </a:p>
        </p:txBody>
      </p:sp>
      <p:sp>
        <p:nvSpPr>
          <p:cNvPr id="5" name="Titel 4">
            <a:extLst>
              <a:ext uri="{FF2B5EF4-FFF2-40B4-BE49-F238E27FC236}">
                <a16:creationId xmlns:a16="http://schemas.microsoft.com/office/drawing/2014/main" id="{8AB2180C-D129-499B-BC74-89EE98B94D1F}"/>
              </a:ext>
            </a:extLst>
          </p:cNvPr>
          <p:cNvSpPr>
            <a:spLocks noGrp="1"/>
          </p:cNvSpPr>
          <p:nvPr>
            <p:ph type="title"/>
          </p:nvPr>
        </p:nvSpPr>
        <p:spPr/>
        <p:txBody>
          <a:bodyPr/>
          <a:lstStyle/>
          <a:p>
            <a:endParaRPr lang="nl-NL"/>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inhoud 11">
            <a:extLst>
              <a:ext uri="{FF2B5EF4-FFF2-40B4-BE49-F238E27FC236}">
                <a16:creationId xmlns:a16="http://schemas.microsoft.com/office/drawing/2014/main" id="{CE0DF2CA-A2C9-4008-9BE5-F74800A17604}"/>
              </a:ext>
            </a:extLst>
          </p:cNvPr>
          <p:cNvSpPr>
            <a:spLocks noGrp="1"/>
          </p:cNvSpPr>
          <p:nvPr>
            <p:ph idx="1"/>
          </p:nvPr>
        </p:nvSpPr>
        <p:spPr/>
        <p:txBody>
          <a:bodyPr/>
          <a:lstStyle/>
          <a:p>
            <a:endParaRPr lang="nl-NL" dirty="0"/>
          </a:p>
        </p:txBody>
      </p:sp>
      <p:sp>
        <p:nvSpPr>
          <p:cNvPr id="11" name="Titel 10">
            <a:extLst>
              <a:ext uri="{FF2B5EF4-FFF2-40B4-BE49-F238E27FC236}">
                <a16:creationId xmlns:a16="http://schemas.microsoft.com/office/drawing/2014/main" id="{0125B666-309D-4385-89D5-DA1CC7D0900F}"/>
              </a:ext>
            </a:extLst>
          </p:cNvPr>
          <p:cNvSpPr>
            <a:spLocks noGrp="1"/>
          </p:cNvSpPr>
          <p:nvPr>
            <p:ph type="title"/>
          </p:nvPr>
        </p:nvSpPr>
        <p:spPr/>
        <p:txBody>
          <a:bodyPr/>
          <a:lstStyle/>
          <a:p>
            <a:endParaRPr lang="nl-NL"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D522F6-AD84-6967-DF2F-B89A15049C3C}"/>
              </a:ext>
            </a:extLst>
          </p:cNvPr>
          <p:cNvSpPr>
            <a:spLocks noGrp="1"/>
          </p:cNvSpPr>
          <p:nvPr>
            <p:ph type="title"/>
          </p:nvPr>
        </p:nvSpPr>
        <p:spPr>
          <a:xfrm>
            <a:off x="983432" y="-90264"/>
            <a:ext cx="10972800" cy="1143000"/>
          </a:xfrm>
        </p:spPr>
        <p:txBody>
          <a:bodyPr wrap="square" anchor="ctr">
            <a:normAutofit/>
          </a:bodyPr>
          <a:lstStyle/>
          <a:p>
            <a:r>
              <a:rPr lang="nl-NL" dirty="0"/>
              <a:t>Programma 	</a:t>
            </a:r>
          </a:p>
        </p:txBody>
      </p:sp>
      <p:graphicFrame>
        <p:nvGraphicFramePr>
          <p:cNvPr id="11" name="Tijdelijke aanduiding voor inhoud 2">
            <a:extLst>
              <a:ext uri="{FF2B5EF4-FFF2-40B4-BE49-F238E27FC236}">
                <a16:creationId xmlns:a16="http://schemas.microsoft.com/office/drawing/2014/main" id="{876DEE56-FDE6-09C3-EF4A-BC37313038E5}"/>
              </a:ext>
            </a:extLst>
          </p:cNvPr>
          <p:cNvGraphicFramePr>
            <a:graphicFrameLocks noGrp="1"/>
          </p:cNvGraphicFramePr>
          <p:nvPr>
            <p:ph idx="1"/>
            <p:extLst>
              <p:ext uri="{D42A27DB-BD31-4B8C-83A1-F6EECF244321}">
                <p14:modId xmlns:p14="http://schemas.microsoft.com/office/powerpoint/2010/main" val="2424702683"/>
              </p:ext>
            </p:extLst>
          </p:nvPr>
        </p:nvGraphicFramePr>
        <p:xfrm>
          <a:off x="609600" y="1600201"/>
          <a:ext cx="10742984" cy="4002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2098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boek&#10;&#10;Automatisch gegenereerde beschrijving">
            <a:extLst>
              <a:ext uri="{FF2B5EF4-FFF2-40B4-BE49-F238E27FC236}">
                <a16:creationId xmlns:a16="http://schemas.microsoft.com/office/drawing/2014/main" id="{2E6978AE-D004-A4A3-EE28-D9769A0768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0638" y="1600200"/>
            <a:ext cx="3959225" cy="4000500"/>
          </a:xfrm>
        </p:spPr>
      </p:pic>
      <p:pic>
        <p:nvPicPr>
          <p:cNvPr id="7" name="Afbeelding 6" descr="Afbeelding met tekst&#10;&#10;Automatisch gegenereerde beschrijving">
            <a:extLst>
              <a:ext uri="{FF2B5EF4-FFF2-40B4-BE49-F238E27FC236}">
                <a16:creationId xmlns:a16="http://schemas.microsoft.com/office/drawing/2014/main" id="{B18D7AAB-D67A-ED11-1DE6-4CC71905A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4950" y="1600200"/>
            <a:ext cx="5356225" cy="4000500"/>
          </a:xfrm>
          <a:prstGeom prst="rect">
            <a:avLst/>
          </a:prstGeom>
        </p:spPr>
      </p:pic>
      <p:sp>
        <p:nvSpPr>
          <p:cNvPr id="2" name="Titel 1">
            <a:extLst>
              <a:ext uri="{FF2B5EF4-FFF2-40B4-BE49-F238E27FC236}">
                <a16:creationId xmlns:a16="http://schemas.microsoft.com/office/drawing/2014/main" id="{8F327AE8-8919-E208-7116-6B9B4411FD6F}"/>
              </a:ext>
            </a:extLst>
          </p:cNvPr>
          <p:cNvSpPr>
            <a:spLocks noGrp="1"/>
          </p:cNvSpPr>
          <p:nvPr>
            <p:ph type="title"/>
          </p:nvPr>
        </p:nvSpPr>
        <p:spPr>
          <a:xfrm>
            <a:off x="983432" y="-90264"/>
            <a:ext cx="10972800" cy="1143000"/>
          </a:xfrm>
        </p:spPr>
        <p:txBody>
          <a:bodyPr wrap="square" anchor="ctr">
            <a:normAutofit/>
          </a:bodyPr>
          <a:lstStyle/>
          <a:p>
            <a:r>
              <a:rPr lang="nl-NL" dirty="0"/>
              <a:t>Alles mag </a:t>
            </a:r>
          </a:p>
        </p:txBody>
      </p:sp>
    </p:spTree>
    <p:extLst>
      <p:ext uri="{BB962C8B-B14F-4D97-AF65-F5344CB8AC3E}">
        <p14:creationId xmlns:p14="http://schemas.microsoft.com/office/powerpoint/2010/main" val="3061184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7CD887-DB1E-1F63-EBFA-91081A403575}"/>
              </a:ext>
            </a:extLst>
          </p:cNvPr>
          <p:cNvSpPr>
            <a:spLocks noGrp="1"/>
          </p:cNvSpPr>
          <p:nvPr>
            <p:ph type="title"/>
          </p:nvPr>
        </p:nvSpPr>
        <p:spPr/>
        <p:txBody>
          <a:bodyPr/>
          <a:lstStyle/>
          <a:p>
            <a:r>
              <a:rPr lang="nl-NL" dirty="0"/>
              <a:t>Vervolg op  …</a:t>
            </a:r>
          </a:p>
        </p:txBody>
      </p:sp>
      <p:sp>
        <p:nvSpPr>
          <p:cNvPr id="3" name="Tijdelijke aanduiding voor inhoud 2">
            <a:extLst>
              <a:ext uri="{FF2B5EF4-FFF2-40B4-BE49-F238E27FC236}">
                <a16:creationId xmlns:a16="http://schemas.microsoft.com/office/drawing/2014/main" id="{CC76393D-5164-3460-D923-8E2BEC14AD1B}"/>
              </a:ext>
            </a:extLst>
          </p:cNvPr>
          <p:cNvSpPr>
            <a:spLocks noGrp="1"/>
          </p:cNvSpPr>
          <p:nvPr>
            <p:ph idx="1"/>
          </p:nvPr>
        </p:nvSpPr>
        <p:spPr/>
        <p:txBody>
          <a:bodyPr>
            <a:normAutofit fontScale="55000" lnSpcReduction="20000"/>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r>
              <a:rPr lang="nl-NL" dirty="0"/>
              <a:t>Webinar - Positieve gezondheid</a:t>
            </a:r>
          </a:p>
          <a:p>
            <a:pPr marL="0" indent="0">
              <a:buNone/>
            </a:pPr>
            <a:r>
              <a:rPr lang="nl-NL" dirty="0"/>
              <a:t>24 november 2021 </a:t>
            </a: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endParaRPr lang="nl-NL" dirty="0">
              <a:hlinkClick r:id="rId2"/>
            </a:endParaRPr>
          </a:p>
          <a:p>
            <a:pPr marL="0" indent="0">
              <a:buNone/>
            </a:pPr>
            <a:r>
              <a:rPr lang="nl-NL" dirty="0">
                <a:hlinkClick r:id="rId2"/>
              </a:rPr>
              <a:t>https://www.nvn.nl/activiteiten/terugblik-op-themadagen/positieve-gezondheid/</a:t>
            </a:r>
            <a:endParaRPr lang="nl-NL" dirty="0"/>
          </a:p>
          <a:p>
            <a:pPr marL="0" indent="0">
              <a:buNone/>
            </a:pPr>
            <a:r>
              <a:rPr lang="nl-NL" dirty="0"/>
              <a:t>  </a:t>
            </a:r>
          </a:p>
        </p:txBody>
      </p:sp>
      <p:pic>
        <p:nvPicPr>
          <p:cNvPr id="5" name="Afbeelding 4">
            <a:extLst>
              <a:ext uri="{FF2B5EF4-FFF2-40B4-BE49-F238E27FC236}">
                <a16:creationId xmlns:a16="http://schemas.microsoft.com/office/drawing/2014/main" id="{B43C7B88-24C9-69D0-7F12-17AC29181A1C}"/>
              </a:ext>
            </a:extLst>
          </p:cNvPr>
          <p:cNvPicPr>
            <a:picLocks noChangeAspect="1"/>
          </p:cNvPicPr>
          <p:nvPr/>
        </p:nvPicPr>
        <p:blipFill>
          <a:blip r:embed="rId3"/>
          <a:stretch>
            <a:fillRect/>
          </a:stretch>
        </p:blipFill>
        <p:spPr>
          <a:xfrm>
            <a:off x="5015880" y="1600201"/>
            <a:ext cx="5616270" cy="3210066"/>
          </a:xfrm>
          <a:prstGeom prst="rect">
            <a:avLst/>
          </a:prstGeom>
        </p:spPr>
      </p:pic>
    </p:spTree>
    <p:extLst>
      <p:ext uri="{BB962C8B-B14F-4D97-AF65-F5344CB8AC3E}">
        <p14:creationId xmlns:p14="http://schemas.microsoft.com/office/powerpoint/2010/main" val="2420295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3FD8C6F-027E-1C98-AF32-0B4281C5EDE9}"/>
              </a:ext>
            </a:extLst>
          </p:cNvPr>
          <p:cNvSpPr>
            <a:spLocks noGrp="1"/>
          </p:cNvSpPr>
          <p:nvPr>
            <p:ph idx="1"/>
          </p:nvPr>
        </p:nvSpPr>
        <p:spPr>
          <a:xfrm>
            <a:off x="609600" y="1600201"/>
            <a:ext cx="10742984" cy="4002085"/>
          </a:xfrm>
        </p:spPr>
        <p:txBody>
          <a:bodyPr wrap="square" anchor="t">
            <a:normAutofit/>
          </a:bodyPr>
          <a:lstStyle/>
          <a:p>
            <a:pPr marL="0" indent="0">
              <a:lnSpc>
                <a:spcPct val="90000"/>
              </a:lnSpc>
              <a:buNone/>
            </a:pPr>
            <a:r>
              <a:rPr lang="nl-NL" sz="2200" dirty="0">
                <a:effectLst/>
              </a:rPr>
              <a:t>Denken over gezondheid is in ontwikkeling. </a:t>
            </a:r>
            <a:r>
              <a:rPr lang="nl-NL" sz="2200" dirty="0"/>
              <a:t>In 1948 formuleerde de WHO gezondheid als volgt: ‘</a:t>
            </a:r>
            <a:r>
              <a:rPr lang="nl-NL" sz="2200" i="1" dirty="0"/>
              <a:t>Gezondheid is een toestand van volledig lichamelijk, geestelijk en maatschappelijk welzijn en niet slechts de afwezigheid van ziekte of andere lichamelijk gebreken’. </a:t>
            </a:r>
          </a:p>
          <a:p>
            <a:pPr marL="0" indent="0">
              <a:lnSpc>
                <a:spcPct val="90000"/>
              </a:lnSpc>
              <a:buNone/>
            </a:pPr>
            <a:endParaRPr lang="nl-NL" sz="2200" i="1" dirty="0"/>
          </a:p>
          <a:p>
            <a:pPr marL="0" indent="0">
              <a:lnSpc>
                <a:spcPct val="90000"/>
              </a:lnSpc>
              <a:buNone/>
            </a:pPr>
            <a:r>
              <a:rPr lang="nl-NL" sz="2200" i="1" dirty="0"/>
              <a:t>Bovenstaande staat steeds meer ter discussie. </a:t>
            </a:r>
          </a:p>
          <a:p>
            <a:pPr marL="0" indent="0">
              <a:lnSpc>
                <a:spcPct val="90000"/>
              </a:lnSpc>
              <a:buNone/>
            </a:pPr>
            <a:endParaRPr lang="nl-NL" sz="2200" i="1" dirty="0"/>
          </a:p>
          <a:p>
            <a:pPr marL="0" indent="0">
              <a:lnSpc>
                <a:spcPct val="90000"/>
              </a:lnSpc>
              <a:buNone/>
            </a:pPr>
            <a:r>
              <a:rPr lang="nl-NL" sz="2200" i="1" dirty="0"/>
              <a:t>Nieuwe definitie van Machteld Huber – Gezondheid als het vermogen om je aan te passen en je eigen regie te voeren, in het licht van de sociale, fysieke en emotionele uitdagingen van het leven. (2011)</a:t>
            </a:r>
          </a:p>
          <a:p>
            <a:pPr marL="0" indent="0">
              <a:lnSpc>
                <a:spcPct val="90000"/>
              </a:lnSpc>
              <a:buNone/>
            </a:pPr>
            <a:r>
              <a:rPr lang="nl-NL" sz="2200" dirty="0">
                <a:effectLst/>
              </a:rPr>
              <a:t>Doel is bevorderen van ‘veerkracht en betekenisvol leven’ in een </a:t>
            </a:r>
            <a:r>
              <a:rPr lang="nl-NL" sz="2200" dirty="0" err="1">
                <a:effectLst/>
              </a:rPr>
              <a:t>gezondheidsbevorderende</a:t>
            </a:r>
            <a:r>
              <a:rPr lang="nl-NL" sz="2200" dirty="0">
                <a:effectLst/>
              </a:rPr>
              <a:t> omgeving. </a:t>
            </a:r>
          </a:p>
          <a:p>
            <a:pPr>
              <a:lnSpc>
                <a:spcPct val="90000"/>
              </a:lnSpc>
            </a:pPr>
            <a:endParaRPr lang="nl-NL" sz="2200" dirty="0"/>
          </a:p>
        </p:txBody>
      </p:sp>
      <p:sp>
        <p:nvSpPr>
          <p:cNvPr id="2" name="Titel 1">
            <a:extLst>
              <a:ext uri="{FF2B5EF4-FFF2-40B4-BE49-F238E27FC236}">
                <a16:creationId xmlns:a16="http://schemas.microsoft.com/office/drawing/2014/main" id="{DCE58092-F887-6FC0-B52F-6DD33B2113D0}"/>
              </a:ext>
            </a:extLst>
          </p:cNvPr>
          <p:cNvSpPr>
            <a:spLocks noGrp="1"/>
          </p:cNvSpPr>
          <p:nvPr>
            <p:ph type="title"/>
          </p:nvPr>
        </p:nvSpPr>
        <p:spPr>
          <a:xfrm>
            <a:off x="983432" y="-90264"/>
            <a:ext cx="10972800" cy="1143000"/>
          </a:xfrm>
        </p:spPr>
        <p:txBody>
          <a:bodyPr wrap="square" anchor="ctr">
            <a:normAutofit/>
          </a:bodyPr>
          <a:lstStyle/>
          <a:p>
            <a:r>
              <a:rPr lang="nl-NL" dirty="0"/>
              <a:t>Wat is gezondheid?</a:t>
            </a:r>
          </a:p>
        </p:txBody>
      </p:sp>
    </p:spTree>
    <p:extLst>
      <p:ext uri="{BB962C8B-B14F-4D97-AF65-F5344CB8AC3E}">
        <p14:creationId xmlns:p14="http://schemas.microsoft.com/office/powerpoint/2010/main" val="465665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p:cNvSpPr>
            <a:spLocks noGrp="1"/>
          </p:cNvSpPr>
          <p:nvPr>
            <p:ph type="title"/>
          </p:nvPr>
        </p:nvSpPr>
        <p:spPr>
          <a:xfrm>
            <a:off x="695400" y="226353"/>
            <a:ext cx="7612732" cy="550960"/>
          </a:xfrm>
        </p:spPr>
        <p:txBody>
          <a:bodyPr wrap="square" anchor="ctr">
            <a:normAutofit/>
          </a:bodyPr>
          <a:lstStyle/>
          <a:p>
            <a:r>
              <a:rPr lang="nl-NL" sz="2400" b="1" i="1" dirty="0">
                <a:solidFill>
                  <a:schemeClr val="bg1"/>
                </a:solidFill>
                <a:latin typeface="Verdana" panose="020B0604030504040204" pitchFamily="34" charset="0"/>
                <a:ea typeface="Verdana" panose="020B0604030504040204" pitchFamily="34" charset="0"/>
              </a:rPr>
              <a:t>Hoe het denken kantelde - </a:t>
            </a:r>
            <a:r>
              <a:rPr lang="nl-NL" sz="2400" b="1" i="1" dirty="0" err="1">
                <a:solidFill>
                  <a:schemeClr val="bg1"/>
                </a:solidFill>
                <a:latin typeface="Verdana" panose="020B0604030504040204" pitchFamily="34" charset="0"/>
                <a:ea typeface="Verdana" panose="020B0604030504040204" pitchFamily="34" charset="0"/>
              </a:rPr>
              <a:t>Antonovsky</a:t>
            </a:r>
            <a:r>
              <a:rPr lang="nl-NL" sz="2400" b="1" i="1" dirty="0">
                <a:solidFill>
                  <a:schemeClr val="bg1"/>
                </a:solidFill>
                <a:latin typeface="Verdana" panose="020B0604030504040204" pitchFamily="34" charset="0"/>
                <a:ea typeface="Verdana" panose="020B0604030504040204" pitchFamily="34" charset="0"/>
              </a:rPr>
              <a:t>  </a:t>
            </a:r>
          </a:p>
        </p:txBody>
      </p:sp>
      <p:graphicFrame>
        <p:nvGraphicFramePr>
          <p:cNvPr id="8" name="Tijdelijke aanduiding voor inhoud 5">
            <a:extLst>
              <a:ext uri="{FF2B5EF4-FFF2-40B4-BE49-F238E27FC236}">
                <a16:creationId xmlns:a16="http://schemas.microsoft.com/office/drawing/2014/main" id="{36B230CF-BA2E-947A-79DC-82EF5863E4D4}"/>
              </a:ext>
            </a:extLst>
          </p:cNvPr>
          <p:cNvGraphicFramePr>
            <a:graphicFrameLocks noGrp="1"/>
          </p:cNvGraphicFramePr>
          <p:nvPr>
            <p:ph sz="quarter" idx="14"/>
            <p:extLst>
              <p:ext uri="{D42A27DB-BD31-4B8C-83A1-F6EECF244321}">
                <p14:modId xmlns:p14="http://schemas.microsoft.com/office/powerpoint/2010/main" val="2391333801"/>
              </p:ext>
            </p:extLst>
          </p:nvPr>
        </p:nvGraphicFramePr>
        <p:xfrm>
          <a:off x="571500" y="1531939"/>
          <a:ext cx="11048400" cy="4573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050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58092-F887-6FC0-B52F-6DD33B2113D0}"/>
              </a:ext>
            </a:extLst>
          </p:cNvPr>
          <p:cNvSpPr>
            <a:spLocks noGrp="1"/>
          </p:cNvSpPr>
          <p:nvPr>
            <p:ph type="title"/>
          </p:nvPr>
        </p:nvSpPr>
        <p:spPr/>
        <p:txBody>
          <a:bodyPr/>
          <a:lstStyle/>
          <a:p>
            <a:r>
              <a:rPr lang="nl-NL" dirty="0"/>
              <a:t>Wat is gezondheid? Blue zones</a:t>
            </a:r>
          </a:p>
        </p:txBody>
      </p:sp>
      <p:sp>
        <p:nvSpPr>
          <p:cNvPr id="3" name="Tijdelijke aanduiding voor inhoud 2">
            <a:extLst>
              <a:ext uri="{FF2B5EF4-FFF2-40B4-BE49-F238E27FC236}">
                <a16:creationId xmlns:a16="http://schemas.microsoft.com/office/drawing/2014/main" id="{93FD8C6F-027E-1C98-AF32-0B4281C5EDE9}"/>
              </a:ext>
            </a:extLst>
          </p:cNvPr>
          <p:cNvSpPr>
            <a:spLocks noGrp="1"/>
          </p:cNvSpPr>
          <p:nvPr>
            <p:ph idx="1"/>
          </p:nvPr>
        </p:nvSpPr>
        <p:spPr/>
        <p:txBody>
          <a:bodyPr/>
          <a:lstStyle/>
          <a:p>
            <a:endParaRPr lang="nl-NL"/>
          </a:p>
        </p:txBody>
      </p:sp>
      <p:pic>
        <p:nvPicPr>
          <p:cNvPr id="4" name="Picture 2" descr="Zingeving is goed voor het hart">
            <a:extLst>
              <a:ext uri="{FF2B5EF4-FFF2-40B4-BE49-F238E27FC236}">
                <a16:creationId xmlns:a16="http://schemas.microsoft.com/office/drawing/2014/main" id="{EF69D233-D0F7-9B53-9C97-A519A7D11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 r="58"/>
          <a:stretch>
            <a:fillRect/>
          </a:stretch>
        </p:blipFill>
        <p:spPr bwMode="auto">
          <a:xfrm>
            <a:off x="-600" y="5"/>
            <a:ext cx="12193200" cy="6857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025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BC632C-6D6A-E6C1-CE51-5D7E90510AFC}"/>
              </a:ext>
            </a:extLst>
          </p:cNvPr>
          <p:cNvSpPr>
            <a:spLocks noGrp="1"/>
          </p:cNvSpPr>
          <p:nvPr>
            <p:ph type="title"/>
          </p:nvPr>
        </p:nvSpPr>
        <p:spPr>
          <a:xfrm>
            <a:off x="379784" y="-171400"/>
            <a:ext cx="10972800" cy="1143000"/>
          </a:xfrm>
        </p:spPr>
        <p:txBody>
          <a:bodyPr wrap="square" anchor="ctr">
            <a:normAutofit/>
          </a:bodyPr>
          <a:lstStyle/>
          <a:p>
            <a:r>
              <a:rPr lang="nl-NL" dirty="0"/>
              <a:t>Positieve gezondheid voor de (nier)patiënt	</a:t>
            </a:r>
          </a:p>
        </p:txBody>
      </p:sp>
      <p:graphicFrame>
        <p:nvGraphicFramePr>
          <p:cNvPr id="5" name="Tijdelijke aanduiding voor inhoud 2">
            <a:extLst>
              <a:ext uri="{FF2B5EF4-FFF2-40B4-BE49-F238E27FC236}">
                <a16:creationId xmlns:a16="http://schemas.microsoft.com/office/drawing/2014/main" id="{7EC1AA2C-BF39-ED22-AC5A-08E5AD55E691}"/>
              </a:ext>
            </a:extLst>
          </p:cNvPr>
          <p:cNvGraphicFramePr>
            <a:graphicFrameLocks noGrp="1"/>
          </p:cNvGraphicFramePr>
          <p:nvPr>
            <p:ph idx="1"/>
            <p:extLst>
              <p:ext uri="{D42A27DB-BD31-4B8C-83A1-F6EECF244321}">
                <p14:modId xmlns:p14="http://schemas.microsoft.com/office/powerpoint/2010/main" val="4049616022"/>
              </p:ext>
            </p:extLst>
          </p:nvPr>
        </p:nvGraphicFramePr>
        <p:xfrm>
          <a:off x="609600" y="1600201"/>
          <a:ext cx="10742984" cy="40020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5620617"/>
      </p:ext>
    </p:extLst>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3F5E6B7DCEF546AE2C8EF6CEE488AC" ma:contentTypeVersion="18" ma:contentTypeDescription="Een nieuw document maken." ma:contentTypeScope="" ma:versionID="3dcf317a6e4c0154ec219af78bb22022">
  <xsd:schema xmlns:xsd="http://www.w3.org/2001/XMLSchema" xmlns:xs="http://www.w3.org/2001/XMLSchema" xmlns:p="http://schemas.microsoft.com/office/2006/metadata/properties" xmlns:ns2="9b15597b-32a9-4bf2-848f-688eaf8057fd" xmlns:ns3="4b2491aa-951b-4943-8647-4dc6eee7a6bd" xmlns:ns4="9c1c412f-b643-446d-99ef-bf26fadf0ee9" targetNamespace="http://schemas.microsoft.com/office/2006/metadata/properties" ma:root="true" ma:fieldsID="f1f3b6b623b506ea87a467f3f0af8705" ns2:_="" ns3:_="" ns4:_="">
    <xsd:import namespace="9b15597b-32a9-4bf2-848f-688eaf8057fd"/>
    <xsd:import namespace="4b2491aa-951b-4943-8647-4dc6eee7a6bd"/>
    <xsd:import namespace="9c1c412f-b643-446d-99ef-bf26fadf0ee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15597b-32a9-4bf2-848f-688eaf8057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2d867c2a-cafd-47d4-9bb7-7e23cb4e68e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2491aa-951b-4943-8647-4dc6eee7a6bd"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1c412f-b643-446d-99ef-bf26fadf0ee9"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4d75fdcb-d4c7-4261-bf05-ae88251487a9}" ma:internalName="TaxCatchAll" ma:showField="CatchAllData" ma:web="9c1c412f-b643-446d-99ef-bf26fadf0e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15597b-32a9-4bf2-848f-688eaf8057fd">
      <Terms xmlns="http://schemas.microsoft.com/office/infopath/2007/PartnerControls"/>
    </lcf76f155ced4ddcb4097134ff3c332f>
    <TaxCatchAll xmlns="9c1c412f-b643-446d-99ef-bf26fadf0ee9" xsi:nil="true"/>
  </documentManagement>
</p:properties>
</file>

<file path=customXml/itemProps1.xml><?xml version="1.0" encoding="utf-8"?>
<ds:datastoreItem xmlns:ds="http://schemas.openxmlformats.org/officeDocument/2006/customXml" ds:itemID="{B996086F-3FA7-4E75-B6FB-9AE5CEA8B93B}"/>
</file>

<file path=customXml/itemProps2.xml><?xml version="1.0" encoding="utf-8"?>
<ds:datastoreItem xmlns:ds="http://schemas.openxmlformats.org/officeDocument/2006/customXml" ds:itemID="{1E1465FA-F8CD-4157-A2F5-4E51439FD7E3}"/>
</file>

<file path=customXml/itemProps3.xml><?xml version="1.0" encoding="utf-8"?>
<ds:datastoreItem xmlns:ds="http://schemas.openxmlformats.org/officeDocument/2006/customXml" ds:itemID="{833C91B7-8F49-4EAE-8E23-EA9135B6B334}"/>
</file>

<file path=docProps/app.xml><?xml version="1.0" encoding="utf-8"?>
<Properties xmlns="http://schemas.openxmlformats.org/officeDocument/2006/extended-properties" xmlns:vt="http://schemas.openxmlformats.org/officeDocument/2006/docPropsVTypes">
  <Template/>
  <TotalTime>150</TotalTime>
  <Words>2441</Words>
  <Application>Microsoft Office PowerPoint</Application>
  <PresentationFormat>Breedbeeld</PresentationFormat>
  <Paragraphs>260</Paragraphs>
  <Slides>28</Slides>
  <Notes>15</Notes>
  <HiddenSlides>1</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28</vt:i4>
      </vt:variant>
    </vt:vector>
  </HeadingPairs>
  <TitlesOfParts>
    <vt:vector size="35" baseType="lpstr">
      <vt:lpstr>Arial</vt:lpstr>
      <vt:lpstr>Calibri</vt:lpstr>
      <vt:lpstr>CIDFont+F1</vt:lpstr>
      <vt:lpstr>Open Sans</vt:lpstr>
      <vt:lpstr>Verdana</vt:lpstr>
      <vt:lpstr>Wingdings</vt:lpstr>
      <vt:lpstr>Office-thema</vt:lpstr>
      <vt:lpstr>Webinar Positief omgaan met arbeidsongeschiktheid </vt:lpstr>
      <vt:lpstr>Welkom</vt:lpstr>
      <vt:lpstr>Programma  </vt:lpstr>
      <vt:lpstr>Alles mag </vt:lpstr>
      <vt:lpstr>Vervolg op  …</vt:lpstr>
      <vt:lpstr>Wat is gezondheid?</vt:lpstr>
      <vt:lpstr>Hoe het denken kantelde - Antonovsky  </vt:lpstr>
      <vt:lpstr>Wat is gezondheid? Blue zones</vt:lpstr>
      <vt:lpstr>Positieve gezondheid voor de (nier)patiënt </vt:lpstr>
      <vt:lpstr>Positieve gezondheid </vt:lpstr>
      <vt:lpstr>Positieve gezondheid</vt:lpstr>
      <vt:lpstr>Mijn positieve gezondheid</vt:lpstr>
      <vt:lpstr>Filmpje</vt:lpstr>
      <vt:lpstr>Vraag</vt:lpstr>
      <vt:lpstr>Voorbeelden </vt:lpstr>
      <vt:lpstr>Voorbeelden</vt:lpstr>
      <vt:lpstr>Werk, leefstijl en arbeidsongeschiktheid. </vt:lpstr>
      <vt:lpstr>Goed leven</vt:lpstr>
      <vt:lpstr>PowerPoint-presentatie</vt:lpstr>
      <vt:lpstr>Wat kan je doen als je bij een werkgever zit?</vt:lpstr>
      <vt:lpstr>Wat als je geen werk hebt </vt:lpstr>
      <vt:lpstr>Leefstijl en gezondheid</vt:lpstr>
      <vt:lpstr>Onzekerheidsvaardigheid </vt:lpstr>
      <vt:lpstr>In het kleine  </vt:lpstr>
      <vt:lpstr>Q&amp;A</vt:lpstr>
      <vt:lpstr>Dank </vt:lpstr>
      <vt:lpstr>PowerPoint-presentatie</vt:lpstr>
      <vt:lpstr>PowerPoint-presentatie</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Wilma Saras</dc:creator>
  <cp:lastModifiedBy>Ans de Jong-Kooij</cp:lastModifiedBy>
  <cp:revision>24</cp:revision>
  <dcterms:created xsi:type="dcterms:W3CDTF">2014-05-12T22:36:25Z</dcterms:created>
  <dcterms:modified xsi:type="dcterms:W3CDTF">2022-10-17T06:31:08Z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0x010100A03F5E6B7DCEF546AE2C8EF6CEE488AC</vt:lpwstr>
  </property>
</Properties>
</file>